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9" autoAdjust="0"/>
    <p:restoredTop sz="94660"/>
  </p:normalViewPr>
  <p:slideViewPr>
    <p:cSldViewPr snapToGrid="0">
      <p:cViewPr varScale="1">
        <p:scale>
          <a:sx n="50" d="100"/>
          <a:sy n="50" d="100"/>
        </p:scale>
        <p:origin x="16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3AA50FBC-C08A-A6C4-77B0-B506074829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xmlns="" id="{BDE1EDA6-6F12-2DF9-2C67-890B9F6D09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C1B067F6-8900-F2E5-E305-6502E8B42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DFBD9DEF-C2C1-7764-674C-982639A6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736C4779-20B1-A16C-9013-FDF6714F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2645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578B111-F6C2-A4E6-5D90-08C1DDA0D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xmlns="" id="{548EADC6-E265-55D0-E325-618DDD64B4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70B07D61-536B-DCB1-78F9-F8E9AAEC0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76DFA3DF-0642-DC5D-8D0D-DBA876506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C6E1191E-6A3A-809C-34B2-2C0CE065A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1954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xmlns="" id="{5340D301-C963-A4FC-D9D3-FC926DCE77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xmlns="" id="{4B23727C-95E3-8F0F-6B4D-C3A3A0EE46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008DFEE3-D1F3-5FAF-2724-37CDBE632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53B630B0-B6DD-717D-9C18-3764DE60E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064FEEE7-5515-DA41-9DCD-D98A6C40E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69842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7689E73-7419-31A7-AD91-189972747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3DEF10F1-C32F-812D-AAB1-70B3C8AE2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20E23CDA-C6E3-AC9C-3581-8322CAF92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A7CFC3A6-7E0D-3BDE-D1D6-6925B99C8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1E657E11-732B-A3F8-3B38-D5C822F82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26878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7F22B1B-7D29-3BCF-A6BE-67F4EAA84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CDF28470-D4BB-B6E9-456C-F5157BDF6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84DD2856-D38E-A0D2-9634-4FEF6B998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F51E7190-42FB-54C5-9E36-C83662F94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BF6F9D8-36CA-C037-ED4E-463A526FC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93064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4891AED-71B8-2A03-2F6F-9250D745F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829CF6FB-0163-D363-9AC7-72434B8341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7B6B3C30-F878-84F3-EE00-50F6985A2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xmlns="" id="{CF4E9267-8B96-B302-DA56-23F73723C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xmlns="" id="{A32014EB-12AA-E090-A149-E8BF02994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xmlns="" id="{1BAC95B5-9733-83D5-90A5-37BD62567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07858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5A99E644-40FD-8B47-19B2-F297E74B3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8887DBDD-AA24-3A10-1359-84F270CE2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467D0E58-F4F3-BAB8-FFD5-B849926C3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242C86C3-638B-E5CE-5C59-2649CC897F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xmlns="" id="{6E3DD628-29C1-5376-93D5-C0ACD98735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xmlns="" id="{1D10EFFD-2123-02A5-047B-BAF706B62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xmlns="" id="{8943157A-E199-2378-93FD-836F26A86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xmlns="" id="{4F464F0C-C6DF-4B7B-B244-732609808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11665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247622D-31F5-29FC-20D7-18C22D3F1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xmlns="" id="{20F63E91-0912-2A2E-752B-B742A859F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9514CFDE-61EB-A6E3-209A-DE9912FEC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74FBFC3-D960-74F9-7A49-A24B86B71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03049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xmlns="" id="{D274E817-8774-3954-368D-61302AEC1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3319574E-DB3C-580F-A896-BCF8B9060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52FD3F22-48D7-4D2B-A6A5-73920B1A5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83187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A535D65-7662-6F87-E655-A2080CF7E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04406A1F-5E86-E735-51FD-625C039CD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xmlns="" id="{8E8F9E84-1E9C-5F8D-3C2A-28D8CE593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xmlns="" id="{50B32862-AA73-67CA-4D47-944822C09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xmlns="" id="{C9CC5D45-7F3F-884F-4704-7A289065F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xmlns="" id="{40121E97-5C73-8651-A0AF-9600B07AC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38653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55CF973A-1FB5-B503-B825-D8CF012ED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xmlns="" id="{784E5FEE-814E-B7F6-50FE-E0415C0F59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xmlns="" id="{404BBA10-5F10-1529-F2B7-EADD5FDFBF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xmlns="" id="{56C2888B-7BFA-29DC-AAF7-B9693973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xmlns="" id="{C86F9E79-FB22-7133-C485-5CD22A215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xmlns="" id="{B4746BFE-DADE-7A21-84C7-1FF378C71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80202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xmlns="" id="{3B13186D-6418-26BE-25AB-9C457FE0B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03F21A3E-FC4A-C0AE-5622-01CD60B08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E98D7F02-8DA5-0805-C7D5-EDB8D653CC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0E4A6-7843-4514-96C2-32FC4AEFB3CC}" type="datetimeFigureOut">
              <a:rPr lang="de-CH" smtClean="0"/>
              <a:t>17.01.23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F2275F08-C9D2-0BB1-3EDB-7CD2149A1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4DDC3DC1-7215-A9B5-67CC-8E352A5D8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AEA7A-EB92-47B1-B0FE-DED838D4025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84407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819630C-9289-F441-0DCA-E215EF8492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err="1"/>
              <a:t>Appenzellerhäuser</a:t>
            </a:r>
            <a:r>
              <a:rPr lang="de-CH" dirty="0"/>
              <a:t/>
            </a:r>
            <a:br>
              <a:rPr lang="de-CH" dirty="0"/>
            </a:br>
            <a:r>
              <a:rPr lang="de-CH" dirty="0"/>
              <a:t>BAUATLAS.CH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xmlns="" id="{A7C2C965-1A50-B219-27C6-E17CB3B191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Fotos Vortrag Fredi Altherr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87720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1C05AC47-68CA-99B6-D192-211E7ADBA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843" y="682514"/>
            <a:ext cx="8230313" cy="549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37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B1444645-E7CD-8FA9-E337-74C7FFF31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843" y="694707"/>
            <a:ext cx="8230313" cy="546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11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29C34EBE-BF93-EA99-C34E-2AEBF610D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932" y="804444"/>
            <a:ext cx="7840136" cy="524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96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CB5C4A69-3BA1-C981-9EDC-1F31F4B2D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940" y="685801"/>
            <a:ext cx="8503920" cy="561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068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E9F0756C-47DA-ECFC-4FB7-6757C6D66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951" y="368543"/>
            <a:ext cx="7206097" cy="612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734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B27C1618-E5A6-DE75-F973-8C5C56391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686" y="911134"/>
            <a:ext cx="5218628" cy="503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531706B7-EFF5-8D5D-99A5-F0C6CC70B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029" y="514350"/>
            <a:ext cx="8974152" cy="583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94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99544FEA-ED4B-C37B-D513-026957E78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9703" y="662941"/>
            <a:ext cx="8514965" cy="552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685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F2D91A1F-B7A2-D63E-4D87-F6A10F1C5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472" y="605790"/>
            <a:ext cx="8485057" cy="56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87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11020275-6411-1633-3C6B-25EA89556B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476" y="742950"/>
            <a:ext cx="8413613" cy="542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607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CE63B21F-DE9C-18FA-95F3-939A09849F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417" y="335012"/>
            <a:ext cx="5505165" cy="618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950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1ADA85EA-3D57-849B-657E-4AAA8CE49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057" y="475232"/>
            <a:ext cx="8455885" cy="590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40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AB91A6DD-494A-3567-ADDD-904BE303A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719" y="499618"/>
            <a:ext cx="8498561" cy="585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978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xmlns="" id="{15244109-AEB7-517F-E053-F7A2A45B8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843" y="487425"/>
            <a:ext cx="8230313" cy="588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11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Macintosh PowerPoint</Application>
  <PresentationFormat>Breitbild</PresentationFormat>
  <Paragraphs>2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</vt:lpstr>
      <vt:lpstr>Appenzellerhäuser BAUATLAS.CH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Albauweise</dc:title>
  <dc:creator>Fredi Altherr</dc:creator>
  <cp:lastModifiedBy>Microsoft Office-Anwender</cp:lastModifiedBy>
  <cp:revision>3</cp:revision>
  <dcterms:created xsi:type="dcterms:W3CDTF">2023-01-16T13:06:27Z</dcterms:created>
  <dcterms:modified xsi:type="dcterms:W3CDTF">2023-01-17T20:40:08Z</dcterms:modified>
</cp:coreProperties>
</file>