
<file path=[Content_Types].xml><?xml version="1.0" encoding="utf-8"?>
<Types xmlns="http://schemas.openxmlformats.org/package/2006/content-types">
  <Default Extension="HEIC" ContentType="image/heic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84" r:id="rId2"/>
  </p:sldMasterIdLst>
  <p:notesMasterIdLst>
    <p:notesMasterId r:id="rId26"/>
  </p:notesMasterIdLst>
  <p:sldIdLst>
    <p:sldId id="293" r:id="rId3"/>
    <p:sldId id="260" r:id="rId4"/>
    <p:sldId id="309" r:id="rId5"/>
    <p:sldId id="261" r:id="rId6"/>
    <p:sldId id="263" r:id="rId7"/>
    <p:sldId id="264" r:id="rId8"/>
    <p:sldId id="311" r:id="rId9"/>
    <p:sldId id="290" r:id="rId10"/>
    <p:sldId id="308" r:id="rId11"/>
    <p:sldId id="262" r:id="rId12"/>
    <p:sldId id="312" r:id="rId13"/>
    <p:sldId id="265" r:id="rId14"/>
    <p:sldId id="266" r:id="rId15"/>
    <p:sldId id="267" r:id="rId16"/>
    <p:sldId id="269" r:id="rId17"/>
    <p:sldId id="270" r:id="rId18"/>
    <p:sldId id="274" r:id="rId19"/>
    <p:sldId id="313" r:id="rId20"/>
    <p:sldId id="282" r:id="rId21"/>
    <p:sldId id="310" r:id="rId22"/>
    <p:sldId id="307" r:id="rId23"/>
    <p:sldId id="314" r:id="rId24"/>
    <p:sldId id="285" r:id="rId25"/>
  </p:sldIdLst>
  <p:sldSz cx="12192000" cy="6858000"/>
  <p:notesSz cx="9942513" cy="14371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964" autoAdjust="0"/>
    <p:restoredTop sz="94660"/>
  </p:normalViewPr>
  <p:slideViewPr>
    <p:cSldViewPr snapToGrid="0" showGuides="1">
      <p:cViewPr varScale="1">
        <p:scale>
          <a:sx n="79" d="100"/>
          <a:sy n="79" d="100"/>
        </p:scale>
        <p:origin x="90" y="12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" y="0"/>
            <a:ext cx="4308423" cy="721077"/>
          </a:xfrm>
          <a:prstGeom prst="rect">
            <a:avLst/>
          </a:prstGeom>
        </p:spPr>
        <p:txBody>
          <a:bodyPr vert="horz" lIns="132666" tIns="66331" rIns="132666" bIns="66331" rtlCol="0"/>
          <a:lstStyle>
            <a:lvl1pPr algn="l">
              <a:defRPr sz="17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631793" y="0"/>
            <a:ext cx="4308423" cy="721077"/>
          </a:xfrm>
          <a:prstGeom prst="rect">
            <a:avLst/>
          </a:prstGeom>
        </p:spPr>
        <p:txBody>
          <a:bodyPr vert="horz" lIns="132666" tIns="66331" rIns="132666" bIns="66331" rtlCol="0"/>
          <a:lstStyle>
            <a:lvl1pPr algn="r">
              <a:defRPr sz="1700"/>
            </a:lvl1pPr>
          </a:lstStyle>
          <a:p>
            <a:fld id="{06F53929-0C04-4E41-A13B-B4A6F35A37CC}" type="datetimeFigureOut">
              <a:rPr lang="de-CH" smtClean="0"/>
              <a:t>03.01.2023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58813" y="1797050"/>
            <a:ext cx="8624887" cy="4851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2666" tIns="66331" rIns="132666" bIns="66331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994252" y="6916352"/>
            <a:ext cx="7954010" cy="5658832"/>
          </a:xfrm>
          <a:prstGeom prst="rect">
            <a:avLst/>
          </a:prstGeom>
        </p:spPr>
        <p:txBody>
          <a:bodyPr vert="horz" lIns="132666" tIns="66331" rIns="132666" bIns="66331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4" y="13650564"/>
            <a:ext cx="4308423" cy="721076"/>
          </a:xfrm>
          <a:prstGeom prst="rect">
            <a:avLst/>
          </a:prstGeom>
        </p:spPr>
        <p:txBody>
          <a:bodyPr vert="horz" lIns="132666" tIns="66331" rIns="132666" bIns="66331" rtlCol="0" anchor="b"/>
          <a:lstStyle>
            <a:lvl1pPr algn="l">
              <a:defRPr sz="17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631793" y="13650564"/>
            <a:ext cx="4308423" cy="721076"/>
          </a:xfrm>
          <a:prstGeom prst="rect">
            <a:avLst/>
          </a:prstGeom>
        </p:spPr>
        <p:txBody>
          <a:bodyPr vert="horz" lIns="132666" tIns="66331" rIns="132666" bIns="66331" rtlCol="0" anchor="b"/>
          <a:lstStyle>
            <a:lvl1pPr algn="r">
              <a:defRPr sz="1700"/>
            </a:lvl1pPr>
          </a:lstStyle>
          <a:p>
            <a:fld id="{5C147926-6E98-4F4B-B01C-4DA4076EED44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72393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8"/>
          <p:cNvSpPr>
            <a:spLocks noChangeArrowheads="1"/>
          </p:cNvSpPr>
          <p:nvPr userDrawn="1"/>
        </p:nvSpPr>
        <p:spPr bwMode="auto">
          <a:xfrm>
            <a:off x="335697" y="1530943"/>
            <a:ext cx="11856304" cy="4706646"/>
          </a:xfrm>
          <a:prstGeom prst="rect">
            <a:avLst/>
          </a:prstGeom>
          <a:solidFill>
            <a:srgbClr val="008000"/>
          </a:solidFill>
          <a:ln w="3175">
            <a:noFill/>
            <a:round/>
            <a:headEnd/>
            <a:tailEnd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CH" sz="1687" dirty="0">
              <a:solidFill>
                <a:srgbClr val="000000"/>
              </a:solidFill>
              <a:ea typeface="Geneva" pitchFamily="-112" charset="-128"/>
              <a:cs typeface="Arial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72880" y="1885783"/>
            <a:ext cx="10394690" cy="103707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noProof="0"/>
              <a:t>Titelmasterformat durch Klicken bearbeiten</a:t>
            </a:r>
            <a:endParaRPr lang="de-CH" noProof="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672879" y="3049613"/>
            <a:ext cx="10408939" cy="1746301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687">
                <a:solidFill>
                  <a:schemeClr val="bg1"/>
                </a:solidFill>
              </a:defRPr>
            </a:lvl1pPr>
            <a:lvl2pPr marL="3213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427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64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85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606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928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2495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5709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CH" noProof="0" dirty="0" err="1"/>
              <a:t>St.Gallen</a:t>
            </a:r>
            <a:endParaRPr lang="de-CH" noProof="0" dirty="0"/>
          </a:p>
          <a:p>
            <a:r>
              <a:rPr lang="de-CH" noProof="0" dirty="0"/>
              <a:t>Datum</a:t>
            </a:r>
          </a:p>
          <a:p>
            <a:r>
              <a:rPr lang="de-CH" noProof="0" dirty="0"/>
              <a:t>  </a:t>
            </a:r>
          </a:p>
          <a:p>
            <a:r>
              <a:rPr lang="de-CH" noProof="0" dirty="0"/>
              <a:t>Autor</a:t>
            </a:r>
          </a:p>
        </p:txBody>
      </p:sp>
      <p:sp>
        <p:nvSpPr>
          <p:cNvPr id="10" name="Textfeld 9"/>
          <p:cNvSpPr txBox="1"/>
          <p:nvPr userDrawn="1"/>
        </p:nvSpPr>
        <p:spPr>
          <a:xfrm>
            <a:off x="663893" y="214987"/>
            <a:ext cx="6442746" cy="5192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sz="1687" b="1" dirty="0">
                <a:solidFill>
                  <a:srgbClr val="000000"/>
                </a:solidFill>
                <a:ea typeface="Geneva" pitchFamily="-112" charset="-128"/>
              </a:rPr>
              <a:t>Kanton St.Gallen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sz="1687" b="1" dirty="0">
                <a:solidFill>
                  <a:srgbClr val="000000"/>
                </a:solidFill>
                <a:ea typeface="Geneva" pitchFamily="-112" charset="-128"/>
              </a:rPr>
              <a:t>Baudepartement</a:t>
            </a:r>
            <a:endParaRPr lang="en-US" sz="1687" b="1" dirty="0">
              <a:solidFill>
                <a:srgbClr val="000000"/>
              </a:solidFill>
              <a:ea typeface="Geneva" pitchFamily="-112" charset="-128"/>
            </a:endParaRPr>
          </a:p>
        </p:txBody>
      </p:sp>
      <p:pic>
        <p:nvPicPr>
          <p:cNvPr id="9" name="Grafik 8" descr="Wappen_neu_sg_farb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320726" y="265572"/>
            <a:ext cx="535579" cy="505711"/>
          </a:xfrm>
          <a:prstGeom prst="rect">
            <a:avLst/>
          </a:prstGeom>
        </p:spPr>
      </p:pic>
      <p:pic>
        <p:nvPicPr>
          <p:cNvPr id="11" name="Picture 2" descr="C:\Users\david.hugi\AppData\Local\Microsoft\Windows\Temporary Internet Files\Content.Outlook\KDY6GDDW\erhalten_und_gestalten (2).tif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8863198" y="4795582"/>
            <a:ext cx="2940454" cy="2062418"/>
          </a:xfrm>
          <a:prstGeom prst="rect">
            <a:avLst/>
          </a:prstGeom>
          <a:noFill/>
        </p:spPr>
      </p:pic>
      <p:sp>
        <p:nvSpPr>
          <p:cNvPr id="35" name="Textfeld 34"/>
          <p:cNvSpPr txBox="1"/>
          <p:nvPr userDrawn="1"/>
        </p:nvSpPr>
        <p:spPr>
          <a:xfrm>
            <a:off x="673684" y="6490544"/>
            <a:ext cx="2728421" cy="12652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sz="984" dirty="0">
                <a:solidFill>
                  <a:srgbClr val="000000"/>
                </a:solidFill>
                <a:ea typeface="Geneva" pitchFamily="-112" charset="-128"/>
              </a:rPr>
              <a:t>Baudepartement</a:t>
            </a:r>
          </a:p>
        </p:txBody>
      </p:sp>
    </p:spTree>
    <p:extLst>
      <p:ext uri="{BB962C8B-B14F-4D97-AF65-F5344CB8AC3E}">
        <p14:creationId xmlns:p14="http://schemas.microsoft.com/office/powerpoint/2010/main" val="1978963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6. September 2017</a:t>
            </a:r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Baudepartement</a:t>
            </a:r>
            <a:endParaRPr lang="de-C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0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breit mit 2 mal Text darü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2878" y="169564"/>
            <a:ext cx="11183425" cy="961669"/>
          </a:xfrm>
        </p:spPr>
        <p:txBody>
          <a:bodyPr/>
          <a:lstStyle/>
          <a:p>
            <a:r>
              <a:rPr lang="de-DE" noProof="0"/>
              <a:t>Titelmasterformat durch Klicken bearbeiten</a:t>
            </a:r>
            <a:endParaRPr lang="de-CH" noProof="0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4"/>
          </p:nvPr>
        </p:nvSpPr>
        <p:spPr>
          <a:xfrm>
            <a:off x="672879" y="3124375"/>
            <a:ext cx="11183427" cy="3113215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5"/>
          </p:nvPr>
        </p:nvSpPr>
        <p:spPr>
          <a:xfrm>
            <a:off x="672880" y="1530944"/>
            <a:ext cx="5489964" cy="1467340"/>
          </a:xfrm>
        </p:spPr>
        <p:txBody>
          <a:bodyPr/>
          <a:lstStyle>
            <a:lvl1pPr marL="0" indent="0">
              <a:defRPr sz="1687" baseline="0"/>
            </a:lvl1pPr>
            <a:lvl2pPr marL="256646" indent="-256646">
              <a:buFont typeface="Arial" pitchFamily="34" charset="0"/>
              <a:buChar char="–"/>
              <a:defRPr sz="1687"/>
            </a:lvl2pPr>
          </a:lstStyle>
          <a:p>
            <a:pPr lvl="0"/>
            <a:r>
              <a:rPr lang="de-DE" noProof="0"/>
              <a:t>Textmasterformat bearbeiten</a:t>
            </a:r>
          </a:p>
        </p:txBody>
      </p:sp>
      <p:sp>
        <p:nvSpPr>
          <p:cNvPr id="10" name="Textplatzhalter 10"/>
          <p:cNvSpPr>
            <a:spLocks noGrp="1"/>
          </p:cNvSpPr>
          <p:nvPr>
            <p:ph type="body" sz="quarter" idx="16"/>
          </p:nvPr>
        </p:nvSpPr>
        <p:spPr>
          <a:xfrm>
            <a:off x="6364855" y="1530944"/>
            <a:ext cx="5491450" cy="1467340"/>
          </a:xfrm>
        </p:spPr>
        <p:txBody>
          <a:bodyPr/>
          <a:lstStyle>
            <a:lvl1pPr marL="0" indent="0">
              <a:defRPr sz="1687" baseline="0"/>
            </a:lvl1pPr>
            <a:lvl2pPr marL="256646" indent="-256646">
              <a:buFont typeface="Arial" pitchFamily="34" charset="0"/>
              <a:buChar char="–"/>
              <a:defRPr sz="1687"/>
            </a:lvl2pPr>
          </a:lstStyle>
          <a:p>
            <a:pPr lvl="0"/>
            <a:r>
              <a:rPr lang="de-DE" noProof="0"/>
              <a:t>Textmasterformat bearbeiten</a:t>
            </a:r>
          </a:p>
        </p:txBody>
      </p:sp>
      <p:sp>
        <p:nvSpPr>
          <p:cNvPr id="15" name="Datumsplatzhalter 14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6. September 2017</a:t>
            </a:r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Baudepartement</a:t>
            </a:r>
            <a:endParaRPr lang="de-C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451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mal Bild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2878" y="169564"/>
            <a:ext cx="11183425" cy="961669"/>
          </a:xfrm>
        </p:spPr>
        <p:txBody>
          <a:bodyPr/>
          <a:lstStyle/>
          <a:p>
            <a:r>
              <a:rPr lang="de-DE" noProof="0"/>
              <a:t>Titelmasterformat durch Klicken bearbeiten</a:t>
            </a:r>
            <a:endParaRPr lang="de-CH" noProof="0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672880" y="1530944"/>
            <a:ext cx="5489964" cy="3113215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4"/>
          </p:nvPr>
        </p:nvSpPr>
        <p:spPr>
          <a:xfrm>
            <a:off x="6364855" y="1530944"/>
            <a:ext cx="5491450" cy="3113215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5"/>
          </p:nvPr>
        </p:nvSpPr>
        <p:spPr>
          <a:xfrm>
            <a:off x="672880" y="4795914"/>
            <a:ext cx="5489964" cy="1467340"/>
          </a:xfrm>
        </p:spPr>
        <p:txBody>
          <a:bodyPr/>
          <a:lstStyle>
            <a:lvl1pPr marL="0" indent="0">
              <a:defRPr sz="1687" baseline="0"/>
            </a:lvl1pPr>
            <a:lvl2pPr marL="256646" indent="-256646">
              <a:buFont typeface="Arial" pitchFamily="34" charset="0"/>
              <a:buChar char="–"/>
              <a:defRPr sz="1687"/>
            </a:lvl2pPr>
          </a:lstStyle>
          <a:p>
            <a:pPr lvl="0"/>
            <a:r>
              <a:rPr lang="de-DE" noProof="0"/>
              <a:t>Textmasterformat bearbeiten</a:t>
            </a:r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/>
          </p:nvPr>
        </p:nvSpPr>
        <p:spPr>
          <a:xfrm>
            <a:off x="6364855" y="4795914"/>
            <a:ext cx="5491450" cy="1467340"/>
          </a:xfrm>
        </p:spPr>
        <p:txBody>
          <a:bodyPr/>
          <a:lstStyle>
            <a:lvl1pPr marL="0" indent="0">
              <a:defRPr sz="1687" baseline="0"/>
            </a:lvl1pPr>
            <a:lvl2pPr marL="256646" indent="-256646">
              <a:buFont typeface="Arial" pitchFamily="34" charset="0"/>
              <a:buChar char="–"/>
              <a:defRPr sz="1687"/>
            </a:lvl2pPr>
          </a:lstStyle>
          <a:p>
            <a:pPr lvl="0"/>
            <a:r>
              <a:rPr lang="de-DE" noProof="0"/>
              <a:t>Textmasterformat bearbeiten</a:t>
            </a:r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6. September 2017</a:t>
            </a:r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Baudepartement</a:t>
            </a:r>
            <a:endParaRPr lang="de-C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5533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inks mit Bild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2878" y="169564"/>
            <a:ext cx="11183425" cy="961669"/>
          </a:xfrm>
        </p:spPr>
        <p:txBody>
          <a:bodyPr/>
          <a:lstStyle/>
          <a:p>
            <a:r>
              <a:rPr lang="de-DE" noProof="0"/>
              <a:t>Titelmasterformat durch Klicken bearbeiten</a:t>
            </a:r>
            <a:endParaRPr lang="de-CH" noProof="0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6364855" y="1530944"/>
            <a:ext cx="5491450" cy="4706646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4"/>
          </p:nvPr>
        </p:nvSpPr>
        <p:spPr>
          <a:xfrm>
            <a:off x="672880" y="1530944"/>
            <a:ext cx="5489964" cy="4706646"/>
          </a:xfrm>
        </p:spPr>
        <p:txBody>
          <a:bodyPr/>
          <a:lstStyle>
            <a:lvl1pPr>
              <a:spcAft>
                <a:spcPts val="211"/>
              </a:spcAft>
              <a:defRPr sz="2249"/>
            </a:lvl1pPr>
            <a:lvl2pPr marL="256646" indent="-256646">
              <a:buFont typeface="Arial" pitchFamily="34" charset="0"/>
              <a:buChar char="–"/>
              <a:tabLst/>
              <a:defRPr/>
            </a:lvl2pPr>
          </a:lstStyle>
          <a:p>
            <a:pPr lvl="0"/>
            <a:r>
              <a:rPr lang="de-DE" noProof="0"/>
              <a:t>Textmasterformat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6. September 2017</a:t>
            </a:r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Baudepartement</a:t>
            </a:r>
            <a:endParaRPr lang="de-C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1637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breit mit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2878" y="169564"/>
            <a:ext cx="11183425" cy="961669"/>
          </a:xfrm>
        </p:spPr>
        <p:txBody>
          <a:bodyPr/>
          <a:lstStyle/>
          <a:p>
            <a:r>
              <a:rPr lang="de-DE" noProof="0"/>
              <a:t>Titelmasterformat durch Klicken bearbeiten</a:t>
            </a:r>
            <a:endParaRPr lang="de-CH" noProof="0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335697" y="1530943"/>
            <a:ext cx="12059951" cy="4732310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6. September 2017</a:t>
            </a:r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CH">
                <a:solidFill>
                  <a:srgbClr val="000000"/>
                </a:solidFill>
              </a:rPr>
              <a:t>Baudepartement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3798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 randabfall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-68896" y="-38070"/>
            <a:ext cx="12328272" cy="6959446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72878" y="169564"/>
            <a:ext cx="11183425" cy="961669"/>
          </a:xfrm>
        </p:spPr>
        <p:txBody>
          <a:bodyPr/>
          <a:lstStyle/>
          <a:p>
            <a:r>
              <a:rPr lang="de-DE" noProof="0"/>
              <a:t>Titelmasterformat durch Klicken bearbeiten</a:t>
            </a:r>
            <a:endParaRPr lang="de-CH" noProof="0"/>
          </a:p>
        </p:txBody>
      </p:sp>
    </p:spTree>
    <p:extLst>
      <p:ext uri="{BB962C8B-B14F-4D97-AF65-F5344CB8AC3E}">
        <p14:creationId xmlns:p14="http://schemas.microsoft.com/office/powerpoint/2010/main" val="15145895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6. September 2017</a:t>
            </a:r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Baudepartement</a:t>
            </a:r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1" name="Textplatzhalter 2"/>
          <p:cNvSpPr>
            <a:spLocks noGrp="1"/>
          </p:cNvSpPr>
          <p:nvPr>
            <p:ph type="body" sz="quarter" idx="17" hasCustomPrompt="1"/>
          </p:nvPr>
        </p:nvSpPr>
        <p:spPr>
          <a:xfrm>
            <a:off x="368374" y="341450"/>
            <a:ext cx="11437427" cy="405000"/>
          </a:xfrm>
        </p:spPr>
        <p:txBody>
          <a:bodyPr/>
          <a:lstStyle>
            <a:lvl1pPr>
              <a:defRPr sz="2812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Titelmasterformat durch Klicken bearbeiten</a:t>
            </a:r>
            <a:endParaRPr lang="de-CH" dirty="0"/>
          </a:p>
        </p:txBody>
      </p:sp>
      <p:sp>
        <p:nvSpPr>
          <p:cNvPr id="7" name="Textplatzhalter 2"/>
          <p:cNvSpPr>
            <a:spLocks noGrp="1"/>
          </p:cNvSpPr>
          <p:nvPr>
            <p:ph type="body" sz="quarter" idx="19" hasCustomPrompt="1"/>
          </p:nvPr>
        </p:nvSpPr>
        <p:spPr>
          <a:xfrm>
            <a:off x="368374" y="767781"/>
            <a:ext cx="11437427" cy="354299"/>
          </a:xfrm>
        </p:spPr>
        <p:txBody>
          <a:bodyPr>
            <a:noAutofit/>
          </a:bodyPr>
          <a:lstStyle>
            <a:lvl1pPr>
              <a:defRPr sz="253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de-DE" dirty="0"/>
              <a:t>Untertitel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9896892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6. September 2017</a:t>
            </a:r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Baudepartement</a:t>
            </a:r>
            <a:endParaRPr lang="de-C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6919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6. September 2017</a:t>
            </a:r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Baudepartement</a:t>
            </a:r>
            <a:endParaRPr lang="de-C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8981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6. September 2017</a:t>
            </a:r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Baudepartement</a:t>
            </a:r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1" name="Textplatzhalter 2"/>
          <p:cNvSpPr>
            <a:spLocks noGrp="1"/>
          </p:cNvSpPr>
          <p:nvPr>
            <p:ph type="body" sz="quarter" idx="17" hasCustomPrompt="1"/>
          </p:nvPr>
        </p:nvSpPr>
        <p:spPr>
          <a:xfrm>
            <a:off x="368374" y="341450"/>
            <a:ext cx="11437427" cy="405000"/>
          </a:xfrm>
        </p:spPr>
        <p:txBody>
          <a:bodyPr/>
          <a:lstStyle>
            <a:lvl1pPr>
              <a:defRPr sz="2812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Titelmasterformat durch Klicken bearbeiten</a:t>
            </a:r>
            <a:endParaRPr lang="de-CH" dirty="0"/>
          </a:p>
        </p:txBody>
      </p:sp>
      <p:sp>
        <p:nvSpPr>
          <p:cNvPr id="7" name="Textplatzhalter 2"/>
          <p:cNvSpPr>
            <a:spLocks noGrp="1"/>
          </p:cNvSpPr>
          <p:nvPr>
            <p:ph type="body" sz="quarter" idx="19" hasCustomPrompt="1"/>
          </p:nvPr>
        </p:nvSpPr>
        <p:spPr>
          <a:xfrm>
            <a:off x="368374" y="767781"/>
            <a:ext cx="11437427" cy="354299"/>
          </a:xfrm>
        </p:spPr>
        <p:txBody>
          <a:bodyPr>
            <a:noAutofit/>
          </a:bodyPr>
          <a:lstStyle>
            <a:lvl1pPr>
              <a:defRPr sz="253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de-DE" dirty="0"/>
              <a:t>Untertitel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129010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übersi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672878" y="1530944"/>
            <a:ext cx="11183425" cy="4706646"/>
          </a:xfrm>
        </p:spPr>
        <p:txBody>
          <a:bodyPr/>
          <a:lstStyle>
            <a:lvl1pPr marL="522220" marR="0" indent="-522220" algn="l" defTabSz="642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22"/>
              </a:spcAft>
              <a:buClrTx/>
              <a:buSzTx/>
              <a:buFont typeface="Arial" pitchFamily="34" charset="0"/>
              <a:buAutoNum type="arabicPeriod"/>
              <a:tabLst/>
              <a:defRPr/>
            </a:lvl1pPr>
            <a:lvl2pPr marL="556697" marR="0" indent="253044" algn="l" defTabSz="642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11"/>
              </a:spcAft>
              <a:buClrTx/>
              <a:buSzTx/>
              <a:buFont typeface="+mj-lt"/>
              <a:buAutoNum type="alphaLcPeriod"/>
              <a:tabLst/>
              <a:defRPr sz="2812">
                <a:latin typeface="Arial" pitchFamily="34" charset="0"/>
                <a:cs typeface="Arial" pitchFamily="34" charset="0"/>
              </a:defRPr>
            </a:lvl2pPr>
            <a:lvl3pPr marL="556697" marR="0" indent="253044" algn="l" defTabSz="642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11"/>
              </a:spcAft>
              <a:buClrTx/>
              <a:buSzTx/>
              <a:buFont typeface="Symbol" pitchFamily="18" charset="2"/>
              <a:buChar char="-"/>
              <a:tabLst/>
              <a:defRPr sz="2249"/>
            </a:lvl3pPr>
            <a:lvl4pPr marL="759132" marR="0" indent="253044" algn="l" defTabSz="642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itchFamily="18" charset="2"/>
              <a:buChar char="-"/>
              <a:tabLst/>
              <a:defRPr sz="1968"/>
            </a:lvl4pPr>
            <a:lvl5pPr marL="1012176" marR="0" indent="253044" algn="l" defTabSz="642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itchFamily="18" charset="2"/>
              <a:buChar char="-"/>
              <a:tabLst/>
              <a:defRPr sz="1687"/>
            </a:lvl5pPr>
          </a:lstStyle>
          <a:p>
            <a:pPr lvl="0"/>
            <a:r>
              <a:rPr lang="de-DE" noProof="0"/>
              <a:t>Textmasterformat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de-CH" noProof="0" dirty="0"/>
          </a:p>
        </p:txBody>
      </p:sp>
      <p:sp>
        <p:nvSpPr>
          <p:cNvPr id="8" name="Textfeld 7"/>
          <p:cNvSpPr txBox="1"/>
          <p:nvPr userDrawn="1"/>
        </p:nvSpPr>
        <p:spPr>
          <a:xfrm>
            <a:off x="629726" y="169565"/>
            <a:ext cx="9264623" cy="108816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sz="2812" b="1" dirty="0">
                <a:solidFill>
                  <a:srgbClr val="000000"/>
                </a:solidFill>
                <a:ea typeface="Geneva" pitchFamily="-112" charset="-128"/>
                <a:cs typeface="Arial" pitchFamily="34" charset="0"/>
              </a:rPr>
              <a:t>Inhalt</a:t>
            </a:r>
            <a:endParaRPr lang="en-US" sz="2812" b="1" dirty="0">
              <a:solidFill>
                <a:srgbClr val="000000"/>
              </a:solidFill>
              <a:ea typeface="Geneva" pitchFamily="-112" charset="-128"/>
              <a:cs typeface="Arial" pitchFamily="34" charset="0"/>
            </a:endParaRP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6. September 2017</a:t>
            </a:r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Baudepartement</a:t>
            </a:r>
            <a:endParaRPr lang="de-C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2058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6. September 2017</a:t>
            </a:r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Baudepartement</a:t>
            </a:r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1" name="Textplatzhalter 2"/>
          <p:cNvSpPr>
            <a:spLocks noGrp="1"/>
          </p:cNvSpPr>
          <p:nvPr>
            <p:ph type="body" sz="quarter" idx="17" hasCustomPrompt="1"/>
          </p:nvPr>
        </p:nvSpPr>
        <p:spPr>
          <a:xfrm>
            <a:off x="368374" y="341450"/>
            <a:ext cx="11437427" cy="405000"/>
          </a:xfrm>
        </p:spPr>
        <p:txBody>
          <a:bodyPr/>
          <a:lstStyle>
            <a:lvl1pPr>
              <a:defRPr sz="2812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Titelmasterformat durch Klicken bearbeiten</a:t>
            </a:r>
            <a:endParaRPr lang="de-CH" dirty="0"/>
          </a:p>
        </p:txBody>
      </p:sp>
      <p:sp>
        <p:nvSpPr>
          <p:cNvPr id="7" name="Textplatzhalter 2"/>
          <p:cNvSpPr>
            <a:spLocks noGrp="1"/>
          </p:cNvSpPr>
          <p:nvPr>
            <p:ph type="body" sz="quarter" idx="19" hasCustomPrompt="1"/>
          </p:nvPr>
        </p:nvSpPr>
        <p:spPr>
          <a:xfrm>
            <a:off x="368374" y="767781"/>
            <a:ext cx="11437427" cy="354299"/>
          </a:xfrm>
        </p:spPr>
        <p:txBody>
          <a:bodyPr>
            <a:noAutofit/>
          </a:bodyPr>
          <a:lstStyle>
            <a:lvl1pPr>
              <a:defRPr sz="253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de-DE" dirty="0"/>
              <a:t>Untertitel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7433993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6. September 2017</a:t>
            </a:r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Baudepartement</a:t>
            </a:r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1" name="Textplatzhalter 2"/>
          <p:cNvSpPr>
            <a:spLocks noGrp="1"/>
          </p:cNvSpPr>
          <p:nvPr>
            <p:ph type="body" sz="quarter" idx="17" hasCustomPrompt="1"/>
          </p:nvPr>
        </p:nvSpPr>
        <p:spPr>
          <a:xfrm>
            <a:off x="368374" y="341450"/>
            <a:ext cx="11437427" cy="405000"/>
          </a:xfrm>
        </p:spPr>
        <p:txBody>
          <a:bodyPr/>
          <a:lstStyle>
            <a:lvl1pPr>
              <a:defRPr sz="2812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Titelmasterformat durch Klicken bearbeiten</a:t>
            </a:r>
            <a:endParaRPr lang="de-CH" dirty="0"/>
          </a:p>
        </p:txBody>
      </p:sp>
      <p:sp>
        <p:nvSpPr>
          <p:cNvPr id="7" name="Textplatzhalter 2"/>
          <p:cNvSpPr>
            <a:spLocks noGrp="1"/>
          </p:cNvSpPr>
          <p:nvPr>
            <p:ph type="body" sz="quarter" idx="19" hasCustomPrompt="1"/>
          </p:nvPr>
        </p:nvSpPr>
        <p:spPr>
          <a:xfrm>
            <a:off x="368374" y="767781"/>
            <a:ext cx="11437427" cy="354299"/>
          </a:xfrm>
        </p:spPr>
        <p:txBody>
          <a:bodyPr>
            <a:noAutofit/>
          </a:bodyPr>
          <a:lstStyle>
            <a:lvl1pPr>
              <a:defRPr sz="253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de-DE" dirty="0"/>
              <a:t>Untertitel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9173361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6. September 2017</a:t>
            </a:r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Baudepartement</a:t>
            </a:r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1" name="Textplatzhalter 2"/>
          <p:cNvSpPr>
            <a:spLocks noGrp="1"/>
          </p:cNvSpPr>
          <p:nvPr>
            <p:ph type="body" sz="quarter" idx="17" hasCustomPrompt="1"/>
          </p:nvPr>
        </p:nvSpPr>
        <p:spPr>
          <a:xfrm>
            <a:off x="368374" y="341450"/>
            <a:ext cx="11437427" cy="405000"/>
          </a:xfrm>
        </p:spPr>
        <p:txBody>
          <a:bodyPr/>
          <a:lstStyle>
            <a:lvl1pPr>
              <a:defRPr sz="2812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Titelmasterformat durch Klicken bearbeiten</a:t>
            </a:r>
            <a:endParaRPr lang="de-CH" dirty="0"/>
          </a:p>
        </p:txBody>
      </p:sp>
      <p:sp>
        <p:nvSpPr>
          <p:cNvPr id="7" name="Textplatzhalter 2"/>
          <p:cNvSpPr>
            <a:spLocks noGrp="1"/>
          </p:cNvSpPr>
          <p:nvPr>
            <p:ph type="body" sz="quarter" idx="19" hasCustomPrompt="1"/>
          </p:nvPr>
        </p:nvSpPr>
        <p:spPr>
          <a:xfrm>
            <a:off x="368374" y="767781"/>
            <a:ext cx="11437427" cy="354299"/>
          </a:xfrm>
        </p:spPr>
        <p:txBody>
          <a:bodyPr>
            <a:noAutofit/>
          </a:bodyPr>
          <a:lstStyle>
            <a:lvl1pPr>
              <a:defRPr sz="253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de-DE" dirty="0"/>
              <a:t>Untertitel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7249277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6. September 2017</a:t>
            </a:r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Baudepartement</a:t>
            </a:r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1" name="Textplatzhalter 2"/>
          <p:cNvSpPr>
            <a:spLocks noGrp="1"/>
          </p:cNvSpPr>
          <p:nvPr>
            <p:ph type="body" sz="quarter" idx="17" hasCustomPrompt="1"/>
          </p:nvPr>
        </p:nvSpPr>
        <p:spPr>
          <a:xfrm>
            <a:off x="368374" y="341450"/>
            <a:ext cx="11437427" cy="405000"/>
          </a:xfrm>
        </p:spPr>
        <p:txBody>
          <a:bodyPr/>
          <a:lstStyle>
            <a:lvl1pPr>
              <a:defRPr sz="2812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Titelmasterformat durch Klicken bearbeiten</a:t>
            </a:r>
            <a:endParaRPr lang="de-CH" dirty="0"/>
          </a:p>
        </p:txBody>
      </p:sp>
      <p:sp>
        <p:nvSpPr>
          <p:cNvPr id="7" name="Textplatzhalter 2"/>
          <p:cNvSpPr>
            <a:spLocks noGrp="1"/>
          </p:cNvSpPr>
          <p:nvPr>
            <p:ph type="body" sz="quarter" idx="19" hasCustomPrompt="1"/>
          </p:nvPr>
        </p:nvSpPr>
        <p:spPr>
          <a:xfrm>
            <a:off x="368374" y="767781"/>
            <a:ext cx="11437427" cy="354299"/>
          </a:xfrm>
        </p:spPr>
        <p:txBody>
          <a:bodyPr>
            <a:noAutofit/>
          </a:bodyPr>
          <a:lstStyle>
            <a:lvl1pPr>
              <a:defRPr sz="253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de-DE" dirty="0"/>
              <a:t>Untertitel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7834515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8"/>
          <p:cNvSpPr>
            <a:spLocks noChangeArrowheads="1"/>
          </p:cNvSpPr>
          <p:nvPr userDrawn="1"/>
        </p:nvSpPr>
        <p:spPr bwMode="auto">
          <a:xfrm>
            <a:off x="335697" y="1530943"/>
            <a:ext cx="11856304" cy="4706646"/>
          </a:xfrm>
          <a:prstGeom prst="rect">
            <a:avLst/>
          </a:prstGeom>
          <a:solidFill>
            <a:srgbClr val="008000"/>
          </a:solidFill>
          <a:ln w="3175">
            <a:noFill/>
            <a:round/>
            <a:headEnd/>
            <a:tailEnd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CH" sz="1687" dirty="0">
              <a:solidFill>
                <a:srgbClr val="000000"/>
              </a:solidFill>
              <a:ea typeface="Geneva" pitchFamily="-112" charset="-128"/>
              <a:cs typeface="Arial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72880" y="1885783"/>
            <a:ext cx="10394690" cy="103707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noProof="0"/>
              <a:t>Titelmasterformat durch Klicken bearbeiten</a:t>
            </a:r>
            <a:endParaRPr lang="de-CH" noProof="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672879" y="3049613"/>
            <a:ext cx="10408939" cy="1746301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687">
                <a:solidFill>
                  <a:schemeClr val="bg1"/>
                </a:solidFill>
              </a:defRPr>
            </a:lvl1pPr>
            <a:lvl2pPr marL="3213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427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64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85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606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928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2495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5709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CH" noProof="0" dirty="0" err="1"/>
              <a:t>St.Gallen</a:t>
            </a:r>
            <a:endParaRPr lang="de-CH" noProof="0" dirty="0"/>
          </a:p>
          <a:p>
            <a:r>
              <a:rPr lang="de-CH" noProof="0" dirty="0"/>
              <a:t>Datum</a:t>
            </a:r>
          </a:p>
          <a:p>
            <a:r>
              <a:rPr lang="de-CH" noProof="0" dirty="0"/>
              <a:t>  </a:t>
            </a:r>
          </a:p>
          <a:p>
            <a:r>
              <a:rPr lang="de-CH" noProof="0" dirty="0"/>
              <a:t>Autor</a:t>
            </a:r>
          </a:p>
        </p:txBody>
      </p:sp>
      <p:sp>
        <p:nvSpPr>
          <p:cNvPr id="10" name="Textfeld 9"/>
          <p:cNvSpPr txBox="1"/>
          <p:nvPr userDrawn="1"/>
        </p:nvSpPr>
        <p:spPr>
          <a:xfrm>
            <a:off x="663893" y="214987"/>
            <a:ext cx="3672358" cy="5192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sz="1687" b="1" dirty="0">
                <a:solidFill>
                  <a:srgbClr val="000000"/>
                </a:solidFill>
                <a:ea typeface="Geneva" pitchFamily="-112" charset="-128"/>
              </a:rPr>
              <a:t>Kanton </a:t>
            </a:r>
            <a:r>
              <a:rPr lang="de-CH" sz="1687" b="1" dirty="0" err="1">
                <a:solidFill>
                  <a:srgbClr val="000000"/>
                </a:solidFill>
                <a:ea typeface="Geneva" pitchFamily="-112" charset="-128"/>
              </a:rPr>
              <a:t>St.Gallen</a:t>
            </a:r>
            <a:endParaRPr lang="de-CH" sz="1687" b="1" dirty="0">
              <a:solidFill>
                <a:srgbClr val="000000"/>
              </a:solidFill>
              <a:ea typeface="Geneva" pitchFamily="-112" charset="-128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sz="1687" b="1" dirty="0">
                <a:solidFill>
                  <a:srgbClr val="000000"/>
                </a:solidFill>
                <a:ea typeface="Geneva" pitchFamily="-112" charset="-128"/>
              </a:rPr>
              <a:t>Baudepartement</a:t>
            </a:r>
            <a:endParaRPr lang="en-US" sz="1687" b="1" dirty="0">
              <a:solidFill>
                <a:srgbClr val="000000"/>
              </a:solidFill>
              <a:ea typeface="Geneva" pitchFamily="-112" charset="-128"/>
            </a:endParaRPr>
          </a:p>
        </p:txBody>
      </p:sp>
      <p:pic>
        <p:nvPicPr>
          <p:cNvPr id="9" name="Grafik 8" descr="Wappen_neu_sg_farb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320726" y="265572"/>
            <a:ext cx="535579" cy="505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3087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übersi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672878" y="1530944"/>
            <a:ext cx="11183425" cy="4706646"/>
          </a:xfrm>
        </p:spPr>
        <p:txBody>
          <a:bodyPr/>
          <a:lstStyle>
            <a:lvl1pPr marL="522220" marR="0" indent="-522220" algn="l" defTabSz="642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22"/>
              </a:spcAft>
              <a:buClrTx/>
              <a:buSzTx/>
              <a:buFont typeface="Arial" pitchFamily="34" charset="0"/>
              <a:buAutoNum type="arabicPeriod"/>
              <a:tabLst/>
              <a:defRPr/>
            </a:lvl1pPr>
            <a:lvl2pPr marL="556697" marR="0" indent="253044" algn="l" defTabSz="642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11"/>
              </a:spcAft>
              <a:buClrTx/>
              <a:buSzTx/>
              <a:buFont typeface="+mj-lt"/>
              <a:buAutoNum type="alphaLcPeriod"/>
              <a:tabLst/>
              <a:defRPr sz="2812">
                <a:latin typeface="Arial" pitchFamily="34" charset="0"/>
                <a:cs typeface="Arial" pitchFamily="34" charset="0"/>
              </a:defRPr>
            </a:lvl2pPr>
            <a:lvl3pPr marL="556697" marR="0" indent="253044" algn="l" defTabSz="642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11"/>
              </a:spcAft>
              <a:buClrTx/>
              <a:buSzTx/>
              <a:buFont typeface="Symbol" pitchFamily="18" charset="2"/>
              <a:buChar char="-"/>
              <a:tabLst/>
              <a:defRPr sz="2249"/>
            </a:lvl3pPr>
            <a:lvl4pPr marL="759132" marR="0" indent="253044" algn="l" defTabSz="642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itchFamily="18" charset="2"/>
              <a:buChar char="-"/>
              <a:tabLst/>
              <a:defRPr sz="1968"/>
            </a:lvl4pPr>
            <a:lvl5pPr marL="1012176" marR="0" indent="253044" algn="l" defTabSz="642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itchFamily="18" charset="2"/>
              <a:buChar char="-"/>
              <a:tabLst/>
              <a:defRPr sz="1687"/>
            </a:lvl5pPr>
          </a:lstStyle>
          <a:p>
            <a:pPr lvl="0"/>
            <a:r>
              <a:rPr lang="de-DE" noProof="0" dirty="0"/>
              <a:t>Textmasterformate durch Klicken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  <a:endParaRPr lang="de-CH" noProof="0" dirty="0"/>
          </a:p>
        </p:txBody>
      </p:sp>
      <p:sp>
        <p:nvSpPr>
          <p:cNvPr id="8" name="Textfeld 7"/>
          <p:cNvSpPr txBox="1"/>
          <p:nvPr userDrawn="1"/>
        </p:nvSpPr>
        <p:spPr>
          <a:xfrm>
            <a:off x="629726" y="169565"/>
            <a:ext cx="9264623" cy="108816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sz="2812" b="1" dirty="0">
                <a:solidFill>
                  <a:srgbClr val="000000"/>
                </a:solidFill>
                <a:ea typeface="Geneva" pitchFamily="-112" charset="-128"/>
                <a:cs typeface="Arial" pitchFamily="34" charset="0"/>
              </a:rPr>
              <a:t>Inhalt</a:t>
            </a:r>
            <a:endParaRPr lang="en-US" sz="2812" b="1" dirty="0">
              <a:solidFill>
                <a:srgbClr val="000000"/>
              </a:solidFill>
              <a:ea typeface="Geneva" pitchFamily="-112" charset="-128"/>
              <a:cs typeface="Arial" pitchFamily="34" charset="0"/>
            </a:endParaRPr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2029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apiteltre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2878" y="169564"/>
            <a:ext cx="11183425" cy="961669"/>
          </a:xfrm>
        </p:spPr>
        <p:txBody>
          <a:bodyPr/>
          <a:lstStyle>
            <a:lvl1pPr marL="522220" indent="-522220">
              <a:buFont typeface="+mj-lt"/>
              <a:buAutoNum type="arabicPeriod"/>
              <a:defRPr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705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Titelmasterformat durch Klicken bearbeiten</a:t>
            </a:r>
            <a:endParaRPr lang="de-CH" noProof="0" dirty="0"/>
          </a:p>
        </p:txBody>
      </p:sp>
      <p:sp>
        <p:nvSpPr>
          <p:cNvPr id="8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672878" y="1530944"/>
            <a:ext cx="11183425" cy="4706646"/>
          </a:xfrm>
        </p:spPr>
        <p:txBody>
          <a:bodyPr/>
          <a:lstStyle>
            <a:lvl1pPr>
              <a:buFont typeface="Arial" pitchFamily="34" charset="0"/>
              <a:buNone/>
              <a:defRPr/>
            </a:lvl1pPr>
            <a:lvl2pPr marL="372695" indent="-372695">
              <a:buClr>
                <a:schemeClr val="accent1"/>
              </a:buClr>
              <a:buFont typeface="Arial" pitchFamily="34" charset="0"/>
              <a:buChar char="•"/>
              <a:defRPr sz="2812">
                <a:latin typeface="Arial" pitchFamily="34" charset="0"/>
                <a:cs typeface="Arial" pitchFamily="34" charset="0"/>
              </a:defRPr>
            </a:lvl2pPr>
            <a:lvl3pPr marL="379566" indent="253044">
              <a:buClr>
                <a:schemeClr val="accent2"/>
              </a:buClr>
              <a:buFont typeface="Arial" pitchFamily="34" charset="0"/>
              <a:buChar char="•"/>
              <a:defRPr sz="2249"/>
            </a:lvl3pPr>
            <a:lvl4pPr marL="631573" indent="252183" defTabSz="631573">
              <a:spcBef>
                <a:spcPts val="0"/>
              </a:spcBef>
              <a:spcAft>
                <a:spcPts val="211"/>
              </a:spcAft>
              <a:buClr>
                <a:srgbClr val="2B350A"/>
              </a:buClr>
              <a:buFont typeface="Arial" pitchFamily="34" charset="0"/>
              <a:buChar char="•"/>
              <a:defRPr sz="1968" baseline="0"/>
            </a:lvl4pPr>
            <a:lvl5pPr marL="1012176" indent="253044">
              <a:spcBef>
                <a:spcPts val="0"/>
              </a:spcBef>
              <a:spcAft>
                <a:spcPts val="211"/>
              </a:spcAft>
              <a:buClr>
                <a:schemeClr val="accent1"/>
              </a:buClr>
              <a:buFont typeface="Arial" pitchFamily="34" charset="0"/>
              <a:buChar char="•"/>
              <a:defRPr sz="1687"/>
            </a:lvl5pPr>
            <a:lvl6pPr marL="1265220" indent="253044">
              <a:spcBef>
                <a:spcPts val="0"/>
              </a:spcBef>
              <a:spcAft>
                <a:spcPts val="211"/>
              </a:spcAft>
              <a:buClr>
                <a:schemeClr val="accent2"/>
              </a:buClr>
              <a:buFont typeface="Arial" pitchFamily="34" charset="0"/>
              <a:buChar char="•"/>
              <a:defRPr sz="1687"/>
            </a:lvl6pPr>
          </a:lstStyle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de-CH" noProof="0" dirty="0"/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09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2508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2878" y="169564"/>
            <a:ext cx="11015579" cy="961669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672880" y="1530944"/>
            <a:ext cx="5489964" cy="4706646"/>
          </a:xfrm>
        </p:spPr>
        <p:txBody>
          <a:bodyPr/>
          <a:lstStyle>
            <a:lvl1pPr>
              <a:spcAft>
                <a:spcPts val="211"/>
              </a:spcAft>
              <a:defRPr sz="2249"/>
            </a:lvl1pPr>
            <a:lvl2pPr marL="256646" indent="-256646">
              <a:buFont typeface="Arial" pitchFamily="34" charset="0"/>
              <a:buChar char="–"/>
              <a:tabLst/>
              <a:defRPr/>
            </a:lvl2pPr>
            <a:lvl3pPr marL="506088" indent="-252183">
              <a:defRPr sz="1687"/>
            </a:lvl3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9" name="Textplatzhalter 6"/>
          <p:cNvSpPr>
            <a:spLocks noGrp="1"/>
          </p:cNvSpPr>
          <p:nvPr>
            <p:ph type="body" sz="quarter" idx="14"/>
          </p:nvPr>
        </p:nvSpPr>
        <p:spPr>
          <a:xfrm>
            <a:off x="6364855" y="1530944"/>
            <a:ext cx="5491450" cy="4706646"/>
          </a:xfrm>
        </p:spPr>
        <p:txBody>
          <a:bodyPr/>
          <a:lstStyle>
            <a:lvl1pPr>
              <a:spcAft>
                <a:spcPts val="211"/>
              </a:spcAft>
              <a:defRPr sz="2249"/>
            </a:lvl1pPr>
            <a:lvl2pPr marL="256646" indent="-256646">
              <a:buFont typeface="Arial" pitchFamily="34" charset="0"/>
              <a:buChar char="–"/>
              <a:tabLst/>
              <a:defRPr/>
            </a:lvl2pPr>
            <a:lvl3pPr marL="506088" indent="-252183">
              <a:defRPr sz="1687"/>
            </a:lvl3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5"/>
          </p:nvPr>
        </p:nvSpPr>
        <p:spPr>
          <a:xfrm>
            <a:off x="672879" y="6338015"/>
            <a:ext cx="2728086" cy="126521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687">
                <a:solidFill>
                  <a:srgbClr val="000000"/>
                </a:solidFill>
                <a:ea typeface="Geneva" pitchFamily="-112" charset="-128"/>
              </a:rPr>
              <a:t>6. September 2017</a:t>
            </a:r>
            <a:endParaRPr lang="de-CH" sz="1687" dirty="0">
              <a:solidFill>
                <a:srgbClr val="000000"/>
              </a:solidFill>
              <a:ea typeface="Geneva" pitchFamily="-112" charset="-128"/>
            </a:endParaRPr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7"/>
          </p:nvPr>
        </p:nvSpPr>
        <p:spPr>
          <a:xfrm>
            <a:off x="6364856" y="6508781"/>
            <a:ext cx="4855778" cy="187421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sz="1687">
                <a:solidFill>
                  <a:srgbClr val="000000"/>
                </a:solidFill>
                <a:ea typeface="Geneva" pitchFamily="-112" charset="-128"/>
              </a:rPr>
              <a:t>Baudepartement</a:t>
            </a:r>
            <a:endParaRPr lang="en-US" sz="1687" dirty="0">
              <a:solidFill>
                <a:srgbClr val="000000"/>
              </a:solidFill>
              <a:ea typeface="Geneva" pitchFamily="-11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05945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apiteltre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2878" y="169564"/>
            <a:ext cx="11183425" cy="961669"/>
          </a:xfrm>
        </p:spPr>
        <p:txBody>
          <a:bodyPr/>
          <a:lstStyle>
            <a:lvl1pPr marL="522220" indent="-522220">
              <a:buFont typeface="+mj-lt"/>
              <a:buAutoNum type="arabicPeriod"/>
              <a:defRPr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6. September 2017</a:t>
            </a:r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Baudepartement</a:t>
            </a:r>
            <a:endParaRPr lang="de-C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8214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listung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2878" y="169564"/>
            <a:ext cx="11183425" cy="961669"/>
          </a:xfrm>
        </p:spPr>
        <p:txBody>
          <a:bodyPr/>
          <a:lstStyle/>
          <a:p>
            <a:r>
              <a:rPr lang="de-DE" noProof="0"/>
              <a:t>Titelmasterformat durch Klicken bearbeiten</a:t>
            </a:r>
            <a:endParaRPr lang="de-CH" noProof="0" dirty="0"/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672880" y="1530944"/>
            <a:ext cx="11183425" cy="4706646"/>
          </a:xfrm>
        </p:spPr>
        <p:txBody>
          <a:bodyPr/>
          <a:lstStyle>
            <a:lvl1pPr marL="253044" indent="-253044">
              <a:buClr>
                <a:schemeClr val="accent1"/>
              </a:buClr>
              <a:buFont typeface="Arial" pitchFamily="34" charset="0"/>
              <a:buChar char="•"/>
              <a:defRPr sz="2812" b="0"/>
            </a:lvl1pPr>
            <a:lvl2pPr marL="253044" indent="253044">
              <a:buClr>
                <a:schemeClr val="accent2"/>
              </a:buClr>
              <a:buFont typeface="Arial" pitchFamily="34" charset="0"/>
              <a:buChar char="•"/>
              <a:defRPr lang="de-DE" sz="2249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2pPr>
            <a:lvl3pPr marL="759132" indent="-252183">
              <a:buClr>
                <a:schemeClr val="accent3"/>
              </a:buClr>
              <a:buFont typeface="Arial" pitchFamily="34" charset="0"/>
              <a:buChar char="•"/>
              <a:defRPr/>
            </a:lvl3pPr>
            <a:lvl4pPr marL="759132" indent="253044">
              <a:spcBef>
                <a:spcPts val="0"/>
              </a:spcBef>
              <a:buClr>
                <a:schemeClr val="accent1"/>
              </a:buClr>
              <a:buFont typeface="Arial" pitchFamily="34" charset="0"/>
              <a:buChar char="•"/>
              <a:defRPr/>
            </a:lvl4pPr>
            <a:lvl5pPr marL="1012176" indent="253044">
              <a:spcBef>
                <a:spcPts val="0"/>
              </a:spcBef>
              <a:buClr>
                <a:schemeClr val="accent2"/>
              </a:buClr>
              <a:buFont typeface="Arial" pitchFamily="34" charset="0"/>
              <a:buChar char="•"/>
              <a:defRPr sz="1687"/>
            </a:lvl5pPr>
          </a:lstStyle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de-CH" noProof="0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4"/>
          </p:nvPr>
        </p:nvSpPr>
        <p:spPr>
          <a:xfrm>
            <a:off x="672879" y="6338015"/>
            <a:ext cx="2728086" cy="126521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687">
                <a:solidFill>
                  <a:srgbClr val="000000"/>
                </a:solidFill>
                <a:ea typeface="Geneva" pitchFamily="-112" charset="-128"/>
              </a:rPr>
              <a:t>6. September 2017</a:t>
            </a:r>
            <a:endParaRPr lang="de-CH" sz="1687" dirty="0">
              <a:solidFill>
                <a:srgbClr val="000000"/>
              </a:solidFill>
              <a:ea typeface="Geneva" pitchFamily="-112" charset="-128"/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6"/>
          </p:nvPr>
        </p:nvSpPr>
        <p:spPr>
          <a:xfrm>
            <a:off x="6364856" y="6508781"/>
            <a:ext cx="4855778" cy="187421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sz="1687">
                <a:solidFill>
                  <a:srgbClr val="000000"/>
                </a:solidFill>
                <a:ea typeface="Geneva" pitchFamily="-112" charset="-128"/>
              </a:rPr>
              <a:t>Baudepartement</a:t>
            </a:r>
            <a:endParaRPr lang="en-US" sz="1687" dirty="0">
              <a:solidFill>
                <a:srgbClr val="000000"/>
              </a:solidFill>
              <a:ea typeface="Geneva" pitchFamily="-11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191283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2878" y="169564"/>
            <a:ext cx="11183425" cy="961669"/>
          </a:xfrm>
        </p:spPr>
        <p:txBody>
          <a:bodyPr/>
          <a:lstStyle/>
          <a:p>
            <a:r>
              <a:rPr lang="de-DE" noProof="0"/>
              <a:t>Titelmasterformat durch Klicken bearbeiten</a:t>
            </a:r>
            <a:endParaRPr lang="de-CH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72880" y="1530943"/>
            <a:ext cx="5489964" cy="4595061"/>
          </a:xfrm>
        </p:spPr>
        <p:txBody>
          <a:bodyPr/>
          <a:lstStyle>
            <a:lvl1pPr marL="0" indent="0">
              <a:defRPr sz="2249"/>
            </a:lvl1pPr>
            <a:lvl2pPr>
              <a:defRPr sz="1687"/>
            </a:lvl2pPr>
            <a:lvl3pPr>
              <a:defRPr sz="1406"/>
            </a:lvl3pPr>
            <a:lvl4pPr>
              <a:defRPr sz="1265"/>
            </a:lvl4pPr>
            <a:lvl5pPr>
              <a:defRPr sz="1265"/>
            </a:lvl5pPr>
            <a:lvl6pPr>
              <a:defRPr sz="1265"/>
            </a:lvl6pPr>
            <a:lvl7pPr>
              <a:defRPr sz="1265"/>
            </a:lvl7pPr>
            <a:lvl8pPr>
              <a:defRPr sz="1265"/>
            </a:lvl8pPr>
            <a:lvl9pPr>
              <a:defRPr sz="1265"/>
            </a:lvl9pPr>
          </a:lstStyle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364855" y="1530943"/>
            <a:ext cx="5491450" cy="4595061"/>
          </a:xfrm>
        </p:spPr>
        <p:txBody>
          <a:bodyPr/>
          <a:lstStyle>
            <a:lvl1pPr marL="0" indent="0">
              <a:defRPr sz="2249"/>
            </a:lvl1pPr>
            <a:lvl2pPr>
              <a:buFont typeface="Symbol" pitchFamily="18" charset="2"/>
              <a:buChar char="-"/>
              <a:defRPr sz="1687"/>
            </a:lvl2pPr>
            <a:lvl3pPr>
              <a:defRPr sz="1406"/>
            </a:lvl3pPr>
            <a:lvl4pPr>
              <a:defRPr sz="1265"/>
            </a:lvl4pPr>
            <a:lvl5pPr>
              <a:defRPr sz="1265"/>
            </a:lvl5pPr>
            <a:lvl6pPr>
              <a:defRPr sz="1265"/>
            </a:lvl6pPr>
            <a:lvl7pPr>
              <a:defRPr sz="1265"/>
            </a:lvl7pPr>
            <a:lvl8pPr>
              <a:defRPr sz="1265"/>
            </a:lvl8pPr>
            <a:lvl9pPr>
              <a:defRPr sz="1265"/>
            </a:lvl9pPr>
          </a:lstStyle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>
          <a:xfrm>
            <a:off x="672879" y="6338015"/>
            <a:ext cx="2728086" cy="126521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687">
                <a:solidFill>
                  <a:srgbClr val="000000"/>
                </a:solidFill>
                <a:ea typeface="Geneva" pitchFamily="-112" charset="-128"/>
              </a:rPr>
              <a:t>6. September 2017</a:t>
            </a:r>
            <a:endParaRPr lang="de-CH" sz="1687" dirty="0">
              <a:solidFill>
                <a:srgbClr val="000000"/>
              </a:solidFill>
              <a:ea typeface="Geneva" pitchFamily="-112" charset="-128"/>
            </a:endParaRPr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2"/>
          </p:nvPr>
        </p:nvSpPr>
        <p:spPr>
          <a:xfrm>
            <a:off x="6364856" y="6508781"/>
            <a:ext cx="4855778" cy="187421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sz="1687">
                <a:solidFill>
                  <a:srgbClr val="000000"/>
                </a:solidFill>
                <a:ea typeface="Geneva" pitchFamily="-112" charset="-128"/>
              </a:rPr>
              <a:t>Baudepartement</a:t>
            </a:r>
            <a:endParaRPr lang="en-US" sz="1687" dirty="0">
              <a:solidFill>
                <a:srgbClr val="000000"/>
              </a:solidFill>
              <a:ea typeface="Geneva" pitchFamily="-11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166585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2878" y="169564"/>
            <a:ext cx="11183425" cy="961669"/>
          </a:xfrm>
        </p:spPr>
        <p:txBody>
          <a:bodyPr/>
          <a:lstStyle>
            <a:lvl1pPr>
              <a:defRPr/>
            </a:lvl1pPr>
          </a:lstStyle>
          <a:p>
            <a:r>
              <a:rPr lang="de-DE" noProof="0"/>
              <a:t>Titelmasterformat durch Klicken bearbeiten</a:t>
            </a:r>
            <a:endParaRPr lang="de-CH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72880" y="1535406"/>
            <a:ext cx="5489964" cy="729468"/>
          </a:xfrm>
        </p:spPr>
        <p:txBody>
          <a:bodyPr anchor="t" anchorCtr="0">
            <a:noAutofit/>
          </a:bodyPr>
          <a:lstStyle>
            <a:lvl1pPr marL="0" indent="0">
              <a:spcAft>
                <a:spcPts val="0"/>
              </a:spcAft>
              <a:buNone/>
              <a:defRPr sz="2249" b="0" baseline="0"/>
            </a:lvl1pPr>
            <a:lvl2pPr marL="253044" indent="-253044">
              <a:buFont typeface="Arial" pitchFamily="34" charset="0"/>
              <a:buChar char="–"/>
              <a:defRPr sz="2249" b="0"/>
            </a:lvl2pPr>
            <a:lvl3pPr marL="0" indent="0">
              <a:buNone/>
              <a:defRPr sz="1687" b="0"/>
            </a:lvl3pPr>
            <a:lvl4pPr marL="506088" indent="-252183">
              <a:buFont typeface="Arial" pitchFamily="34" charset="0"/>
              <a:buChar char="–"/>
              <a:defRPr sz="1687" b="0"/>
            </a:lvl4pPr>
            <a:lvl5pPr marL="1285464" indent="0">
              <a:buNone/>
              <a:defRPr sz="1125" b="1"/>
            </a:lvl5pPr>
            <a:lvl6pPr marL="1606829" indent="0">
              <a:buNone/>
              <a:defRPr sz="1125" b="1"/>
            </a:lvl6pPr>
            <a:lvl7pPr marL="1928195" indent="0">
              <a:buNone/>
              <a:defRPr sz="1125" b="1"/>
            </a:lvl7pPr>
            <a:lvl8pPr marL="2249561" indent="0">
              <a:buNone/>
              <a:defRPr sz="1125" b="1"/>
            </a:lvl8pPr>
            <a:lvl9pPr marL="2570927" indent="0">
              <a:buNone/>
              <a:defRPr sz="1125" b="1"/>
            </a:lvl9pPr>
          </a:lstStyle>
          <a:p>
            <a:pPr lvl="0"/>
            <a:r>
              <a:rPr lang="de-DE" noProof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72877" y="2391410"/>
            <a:ext cx="5489966" cy="3846179"/>
          </a:xfrm>
        </p:spPr>
        <p:txBody>
          <a:bodyPr/>
          <a:lstStyle>
            <a:lvl1pPr>
              <a:defRPr sz="1687"/>
            </a:lvl1pPr>
            <a:lvl2pPr marL="253044" indent="-253044">
              <a:buFont typeface="Arial" pitchFamily="34" charset="0"/>
              <a:buChar char="–"/>
              <a:defRPr sz="1687"/>
            </a:lvl2pPr>
            <a:lvl3pPr>
              <a:defRPr sz="1265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364855" y="2376741"/>
            <a:ext cx="5491450" cy="3849727"/>
          </a:xfrm>
        </p:spPr>
        <p:txBody>
          <a:bodyPr/>
          <a:lstStyle>
            <a:lvl1pPr>
              <a:defRPr sz="1687"/>
            </a:lvl1pPr>
            <a:lvl2pPr marL="253044" indent="-253044">
              <a:buFont typeface="Arial" pitchFamily="34" charset="0"/>
              <a:buChar char="–"/>
              <a:defRPr sz="1687"/>
            </a:lvl2pPr>
            <a:lvl3pPr>
              <a:defRPr sz="1265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</p:txBody>
      </p:sp>
      <p:sp>
        <p:nvSpPr>
          <p:cNvPr id="12" name="Textplatzhalter 2"/>
          <p:cNvSpPr>
            <a:spLocks noGrp="1"/>
          </p:cNvSpPr>
          <p:nvPr>
            <p:ph type="body" idx="13"/>
          </p:nvPr>
        </p:nvSpPr>
        <p:spPr>
          <a:xfrm>
            <a:off x="6332176" y="1530943"/>
            <a:ext cx="5524129" cy="729468"/>
          </a:xfrm>
        </p:spPr>
        <p:txBody>
          <a:bodyPr anchor="t" anchorCtr="0">
            <a:noAutofit/>
          </a:bodyPr>
          <a:lstStyle>
            <a:lvl1pPr marL="0" indent="0">
              <a:spcAft>
                <a:spcPts val="0"/>
              </a:spcAft>
              <a:buNone/>
              <a:defRPr sz="2249" b="0" baseline="0"/>
            </a:lvl1pPr>
            <a:lvl2pPr marL="253044" indent="-253044">
              <a:buFont typeface="Arial" pitchFamily="34" charset="0"/>
              <a:buChar char="–"/>
              <a:defRPr sz="2249" b="0"/>
            </a:lvl2pPr>
            <a:lvl3pPr marL="0" indent="0">
              <a:buNone/>
              <a:defRPr sz="1687" b="0"/>
            </a:lvl3pPr>
            <a:lvl4pPr marL="506088" indent="-252183">
              <a:buFont typeface="Arial" pitchFamily="34" charset="0"/>
              <a:buChar char="–"/>
              <a:defRPr sz="1687" b="0"/>
            </a:lvl4pPr>
            <a:lvl5pPr marL="1285464" indent="0">
              <a:buNone/>
              <a:defRPr sz="1125" b="1"/>
            </a:lvl5pPr>
            <a:lvl6pPr marL="1606829" indent="0">
              <a:buNone/>
              <a:defRPr sz="1125" b="1"/>
            </a:lvl6pPr>
            <a:lvl7pPr marL="1928195" indent="0">
              <a:buNone/>
              <a:defRPr sz="1125" b="1"/>
            </a:lvl7pPr>
            <a:lvl8pPr marL="2249561" indent="0">
              <a:buNone/>
              <a:defRPr sz="1125" b="1"/>
            </a:lvl8pPr>
            <a:lvl9pPr marL="2570927" indent="0">
              <a:buNone/>
              <a:defRPr sz="1125" b="1"/>
            </a:lvl9pPr>
          </a:lstStyle>
          <a:p>
            <a:pPr lvl="0"/>
            <a:r>
              <a:rPr lang="de-DE" noProof="0"/>
              <a:t>Textmasterformate durch Klicken bearbeiten</a:t>
            </a:r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4"/>
          </p:nvPr>
        </p:nvSpPr>
        <p:spPr>
          <a:xfrm>
            <a:off x="672879" y="6338015"/>
            <a:ext cx="2728086" cy="126521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687">
                <a:solidFill>
                  <a:srgbClr val="000000"/>
                </a:solidFill>
                <a:ea typeface="Geneva" pitchFamily="-112" charset="-128"/>
              </a:rPr>
              <a:t>6. September 2017</a:t>
            </a:r>
            <a:endParaRPr lang="de-CH" sz="1687" dirty="0">
              <a:solidFill>
                <a:srgbClr val="000000"/>
              </a:solidFill>
              <a:ea typeface="Geneva" pitchFamily="-112" charset="-128"/>
            </a:endParaRPr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6" name="Fußzeilenplatzhalter 15"/>
          <p:cNvSpPr>
            <a:spLocks noGrp="1"/>
          </p:cNvSpPr>
          <p:nvPr>
            <p:ph type="ftr" sz="quarter" idx="16"/>
          </p:nvPr>
        </p:nvSpPr>
        <p:spPr>
          <a:xfrm>
            <a:off x="6364856" y="6508781"/>
            <a:ext cx="4855778" cy="187421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sz="1687">
                <a:solidFill>
                  <a:srgbClr val="000000"/>
                </a:solidFill>
                <a:ea typeface="Geneva" pitchFamily="-112" charset="-128"/>
              </a:rPr>
              <a:t>Baudepartement</a:t>
            </a:r>
            <a:endParaRPr lang="en-US" sz="1687" dirty="0">
              <a:solidFill>
                <a:srgbClr val="000000"/>
              </a:solidFill>
              <a:ea typeface="Geneva" pitchFamily="-11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4680609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2878" y="169564"/>
            <a:ext cx="11183425" cy="961669"/>
          </a:xfrm>
        </p:spPr>
        <p:txBody>
          <a:bodyPr/>
          <a:lstStyle/>
          <a:p>
            <a:r>
              <a:rPr lang="de-DE" noProof="0"/>
              <a:t>Titelmasterformat durch Klicken bearbeiten</a:t>
            </a:r>
            <a:endParaRPr lang="de-CH" noProof="0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672879" y="6338015"/>
            <a:ext cx="2728086" cy="126521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687">
                <a:solidFill>
                  <a:srgbClr val="000000"/>
                </a:solidFill>
                <a:ea typeface="Geneva" pitchFamily="-112" charset="-128"/>
              </a:rPr>
              <a:t>6. September 2017</a:t>
            </a:r>
            <a:endParaRPr lang="de-CH" sz="1687" dirty="0">
              <a:solidFill>
                <a:srgbClr val="000000"/>
              </a:solidFill>
              <a:ea typeface="Geneva" pitchFamily="-112" charset="-128"/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2"/>
          </p:nvPr>
        </p:nvSpPr>
        <p:spPr>
          <a:xfrm>
            <a:off x="6364856" y="6508781"/>
            <a:ext cx="4855778" cy="187421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sz="1687">
                <a:solidFill>
                  <a:srgbClr val="000000"/>
                </a:solidFill>
                <a:ea typeface="Geneva" pitchFamily="-112" charset="-128"/>
              </a:rPr>
              <a:t>Baudepartement</a:t>
            </a:r>
            <a:endParaRPr lang="en-US" sz="1687" dirty="0">
              <a:solidFill>
                <a:srgbClr val="000000"/>
              </a:solidFill>
              <a:ea typeface="Geneva" pitchFamily="-11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517208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672879" y="6338015"/>
            <a:ext cx="2728086" cy="126521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687">
                <a:solidFill>
                  <a:srgbClr val="000000"/>
                </a:solidFill>
                <a:ea typeface="Geneva" pitchFamily="-112" charset="-128"/>
              </a:rPr>
              <a:t>6. September 2017</a:t>
            </a:r>
            <a:endParaRPr lang="de-CH" sz="1687" dirty="0">
              <a:solidFill>
                <a:srgbClr val="000000"/>
              </a:solidFill>
              <a:ea typeface="Geneva" pitchFamily="-112" charset="-128"/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2"/>
          </p:nvPr>
        </p:nvSpPr>
        <p:spPr>
          <a:xfrm>
            <a:off x="6364856" y="6508781"/>
            <a:ext cx="4855778" cy="187421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sz="1687">
                <a:solidFill>
                  <a:srgbClr val="000000"/>
                </a:solidFill>
                <a:ea typeface="Geneva" pitchFamily="-112" charset="-128"/>
              </a:rPr>
              <a:t>Baudepartement</a:t>
            </a:r>
            <a:endParaRPr lang="en-US" sz="1687" dirty="0">
              <a:solidFill>
                <a:srgbClr val="000000"/>
              </a:solidFill>
              <a:ea typeface="Geneva" pitchFamily="-11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8412299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breit mit 2 mal Text darü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2878" y="169564"/>
            <a:ext cx="11183425" cy="961669"/>
          </a:xfrm>
        </p:spPr>
        <p:txBody>
          <a:bodyPr/>
          <a:lstStyle/>
          <a:p>
            <a:r>
              <a:rPr lang="de-DE" noProof="0"/>
              <a:t>Titelmasterformat durch Klicken bearbeiten</a:t>
            </a:r>
            <a:endParaRPr lang="de-CH" noProof="0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4"/>
          </p:nvPr>
        </p:nvSpPr>
        <p:spPr>
          <a:xfrm>
            <a:off x="672879" y="3124375"/>
            <a:ext cx="11183427" cy="311321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5"/>
          </p:nvPr>
        </p:nvSpPr>
        <p:spPr>
          <a:xfrm>
            <a:off x="672880" y="1530944"/>
            <a:ext cx="5489964" cy="1467340"/>
          </a:xfrm>
        </p:spPr>
        <p:txBody>
          <a:bodyPr/>
          <a:lstStyle>
            <a:lvl1pPr marL="0" indent="0">
              <a:defRPr sz="1687" baseline="0"/>
            </a:lvl1pPr>
            <a:lvl2pPr marL="256646" indent="-256646">
              <a:buFont typeface="Arial" pitchFamily="34" charset="0"/>
              <a:buChar char="–"/>
              <a:defRPr sz="1687"/>
            </a:lvl2pPr>
          </a:lstStyle>
          <a:p>
            <a:pPr lvl="0"/>
            <a:r>
              <a:rPr lang="de-DE" noProof="0"/>
              <a:t>Textmasterformate durch Klicken bearbeiten</a:t>
            </a:r>
          </a:p>
        </p:txBody>
      </p:sp>
      <p:sp>
        <p:nvSpPr>
          <p:cNvPr id="10" name="Textplatzhalter 10"/>
          <p:cNvSpPr>
            <a:spLocks noGrp="1"/>
          </p:cNvSpPr>
          <p:nvPr>
            <p:ph type="body" sz="quarter" idx="16"/>
          </p:nvPr>
        </p:nvSpPr>
        <p:spPr>
          <a:xfrm>
            <a:off x="6364855" y="1530944"/>
            <a:ext cx="5491450" cy="1467340"/>
          </a:xfrm>
        </p:spPr>
        <p:txBody>
          <a:bodyPr/>
          <a:lstStyle>
            <a:lvl1pPr marL="0" indent="0">
              <a:defRPr sz="1687" baseline="0"/>
            </a:lvl1pPr>
            <a:lvl2pPr marL="256646" indent="-256646">
              <a:buFont typeface="Arial" pitchFamily="34" charset="0"/>
              <a:buChar char="–"/>
              <a:defRPr sz="1687"/>
            </a:lvl2pPr>
          </a:lstStyle>
          <a:p>
            <a:pPr lvl="0"/>
            <a:r>
              <a:rPr lang="de-DE" noProof="0"/>
              <a:t>Textmasterformate durch Klicken bearbeiten</a:t>
            </a: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7"/>
          </p:nvPr>
        </p:nvSpPr>
        <p:spPr>
          <a:xfrm>
            <a:off x="672879" y="6338015"/>
            <a:ext cx="2728086" cy="126521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687">
                <a:solidFill>
                  <a:srgbClr val="000000"/>
                </a:solidFill>
                <a:ea typeface="Geneva" pitchFamily="-112" charset="-128"/>
              </a:rPr>
              <a:t>6. September 2017</a:t>
            </a:r>
            <a:endParaRPr lang="de-CH" sz="1687" dirty="0">
              <a:solidFill>
                <a:srgbClr val="000000"/>
              </a:solidFill>
              <a:ea typeface="Geneva" pitchFamily="-112" charset="-128"/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9"/>
          </p:nvPr>
        </p:nvSpPr>
        <p:spPr>
          <a:xfrm>
            <a:off x="6364856" y="6508781"/>
            <a:ext cx="4855778" cy="187421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sz="1687" dirty="0">
                <a:solidFill>
                  <a:srgbClr val="000000"/>
                </a:solidFill>
                <a:ea typeface="Geneva" pitchFamily="-112" charset="-128"/>
              </a:rPr>
              <a:t>Baudepartement</a:t>
            </a:r>
            <a:endParaRPr lang="en-US" sz="1687" dirty="0">
              <a:solidFill>
                <a:srgbClr val="000000"/>
              </a:solidFill>
              <a:ea typeface="Geneva" pitchFamily="-11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3451212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mal Bild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2878" y="169564"/>
            <a:ext cx="11183425" cy="961669"/>
          </a:xfrm>
        </p:spPr>
        <p:txBody>
          <a:bodyPr/>
          <a:lstStyle/>
          <a:p>
            <a:r>
              <a:rPr lang="de-DE" noProof="0"/>
              <a:t>Titelmasterformat durch Klicken bearbeiten</a:t>
            </a:r>
            <a:endParaRPr lang="de-CH" noProof="0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672880" y="1530944"/>
            <a:ext cx="5489964" cy="3113215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4"/>
          </p:nvPr>
        </p:nvSpPr>
        <p:spPr>
          <a:xfrm>
            <a:off x="6364855" y="1530944"/>
            <a:ext cx="5491450" cy="311321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5"/>
          </p:nvPr>
        </p:nvSpPr>
        <p:spPr>
          <a:xfrm>
            <a:off x="672880" y="4795914"/>
            <a:ext cx="5489964" cy="1467340"/>
          </a:xfrm>
        </p:spPr>
        <p:txBody>
          <a:bodyPr/>
          <a:lstStyle>
            <a:lvl1pPr marL="0" indent="0">
              <a:defRPr sz="1687" baseline="0"/>
            </a:lvl1pPr>
            <a:lvl2pPr marL="256646" indent="-256646">
              <a:buFont typeface="Arial" pitchFamily="34" charset="0"/>
              <a:buChar char="–"/>
              <a:defRPr sz="1687"/>
            </a:lvl2pPr>
          </a:lstStyle>
          <a:p>
            <a:pPr lvl="0"/>
            <a:r>
              <a:rPr lang="de-DE" noProof="0"/>
              <a:t>Textmasterformate durch Klicken bearbeiten</a:t>
            </a:r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/>
          </p:nvPr>
        </p:nvSpPr>
        <p:spPr>
          <a:xfrm>
            <a:off x="6364855" y="4795914"/>
            <a:ext cx="5491450" cy="1467340"/>
          </a:xfrm>
        </p:spPr>
        <p:txBody>
          <a:bodyPr/>
          <a:lstStyle>
            <a:lvl1pPr marL="0" indent="0">
              <a:defRPr sz="1687" baseline="0"/>
            </a:lvl1pPr>
            <a:lvl2pPr marL="256646" indent="-256646">
              <a:buFont typeface="Arial" pitchFamily="34" charset="0"/>
              <a:buChar char="–"/>
              <a:defRPr sz="1687"/>
            </a:lvl2pPr>
          </a:lstStyle>
          <a:p>
            <a:pPr lvl="0"/>
            <a:r>
              <a:rPr lang="de-DE" noProof="0"/>
              <a:t>Textmasterformate durch Klicken bearbeiten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7"/>
          </p:nvPr>
        </p:nvSpPr>
        <p:spPr>
          <a:xfrm>
            <a:off x="672879" y="6338015"/>
            <a:ext cx="2728086" cy="126521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687">
                <a:solidFill>
                  <a:srgbClr val="000000"/>
                </a:solidFill>
                <a:ea typeface="Geneva" pitchFamily="-112" charset="-128"/>
              </a:rPr>
              <a:t>6. September 2017</a:t>
            </a:r>
            <a:endParaRPr lang="de-CH" sz="1687" dirty="0">
              <a:solidFill>
                <a:srgbClr val="000000"/>
              </a:solidFill>
              <a:ea typeface="Geneva" pitchFamily="-112" charset="-128"/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9"/>
          </p:nvPr>
        </p:nvSpPr>
        <p:spPr>
          <a:xfrm>
            <a:off x="6364856" y="6508781"/>
            <a:ext cx="4855778" cy="187421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sz="1687">
                <a:solidFill>
                  <a:srgbClr val="000000"/>
                </a:solidFill>
                <a:ea typeface="Geneva" pitchFamily="-112" charset="-128"/>
              </a:rPr>
              <a:t>Baudepartement</a:t>
            </a:r>
            <a:endParaRPr lang="en-US" sz="1687" dirty="0">
              <a:solidFill>
                <a:srgbClr val="000000"/>
              </a:solidFill>
              <a:ea typeface="Geneva" pitchFamily="-11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4822973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inks mit Bild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2878" y="169564"/>
            <a:ext cx="11183425" cy="961669"/>
          </a:xfrm>
        </p:spPr>
        <p:txBody>
          <a:bodyPr/>
          <a:lstStyle/>
          <a:p>
            <a:r>
              <a:rPr lang="de-DE" noProof="0"/>
              <a:t>Titelmasterformat durch Klicken bearbeiten</a:t>
            </a:r>
            <a:endParaRPr lang="de-CH" noProof="0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6364855" y="1530944"/>
            <a:ext cx="5491450" cy="4706646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4"/>
          </p:nvPr>
        </p:nvSpPr>
        <p:spPr>
          <a:xfrm>
            <a:off x="672880" y="1530944"/>
            <a:ext cx="5489964" cy="4706646"/>
          </a:xfrm>
        </p:spPr>
        <p:txBody>
          <a:bodyPr/>
          <a:lstStyle>
            <a:lvl1pPr>
              <a:spcAft>
                <a:spcPts val="211"/>
              </a:spcAft>
              <a:defRPr sz="2249"/>
            </a:lvl1pPr>
            <a:lvl2pPr marL="256646" indent="-256646">
              <a:buFont typeface="Arial" pitchFamily="34" charset="0"/>
              <a:buChar char="–"/>
              <a:tabLst/>
              <a:defRPr/>
            </a:lvl2pPr>
          </a:lstStyle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5"/>
          </p:nvPr>
        </p:nvSpPr>
        <p:spPr>
          <a:xfrm>
            <a:off x="672879" y="6338015"/>
            <a:ext cx="2728086" cy="126521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687">
                <a:solidFill>
                  <a:srgbClr val="000000"/>
                </a:solidFill>
                <a:ea typeface="Geneva" pitchFamily="-112" charset="-128"/>
              </a:rPr>
              <a:t>6. September 2017</a:t>
            </a:r>
            <a:endParaRPr lang="de-CH" sz="1687" dirty="0">
              <a:solidFill>
                <a:srgbClr val="000000"/>
              </a:solidFill>
              <a:ea typeface="Geneva" pitchFamily="-112" charset="-128"/>
            </a:endParaRPr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7"/>
          </p:nvPr>
        </p:nvSpPr>
        <p:spPr>
          <a:xfrm>
            <a:off x="6364856" y="6508781"/>
            <a:ext cx="4855778" cy="187421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sz="1687">
                <a:solidFill>
                  <a:srgbClr val="000000"/>
                </a:solidFill>
                <a:ea typeface="Geneva" pitchFamily="-112" charset="-128"/>
              </a:rPr>
              <a:t>Baudepartement</a:t>
            </a:r>
            <a:endParaRPr lang="en-US" sz="1687" dirty="0">
              <a:solidFill>
                <a:srgbClr val="000000"/>
              </a:solidFill>
              <a:ea typeface="Geneva" pitchFamily="-11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8545620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breit mit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2878" y="169564"/>
            <a:ext cx="11183425" cy="961669"/>
          </a:xfrm>
        </p:spPr>
        <p:txBody>
          <a:bodyPr/>
          <a:lstStyle/>
          <a:p>
            <a:r>
              <a:rPr lang="de-DE" noProof="0"/>
              <a:t>Titelmasterformat durch Klicken bearbeiten</a:t>
            </a:r>
            <a:endParaRPr lang="de-CH" noProof="0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335697" y="1530943"/>
            <a:ext cx="12059951" cy="473231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4"/>
          </p:nvPr>
        </p:nvSpPr>
        <p:spPr>
          <a:xfrm>
            <a:off x="672879" y="6338015"/>
            <a:ext cx="2728086" cy="126521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687">
                <a:solidFill>
                  <a:srgbClr val="000000"/>
                </a:solidFill>
                <a:ea typeface="Geneva" pitchFamily="-112" charset="-128"/>
              </a:rPr>
              <a:t>6. September 2017</a:t>
            </a:r>
            <a:endParaRPr lang="de-CH" sz="1687" dirty="0">
              <a:solidFill>
                <a:srgbClr val="000000"/>
              </a:solidFill>
              <a:ea typeface="Geneva" pitchFamily="-112" charset="-128"/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6"/>
          </p:nvPr>
        </p:nvSpPr>
        <p:spPr>
          <a:xfrm>
            <a:off x="6364856" y="6508781"/>
            <a:ext cx="4855778" cy="187421"/>
          </a:xfrm>
          <a:prstGeom prst="rect">
            <a:avLst/>
          </a:prstGeom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sz="1687">
                <a:solidFill>
                  <a:srgbClr val="000000"/>
                </a:solidFill>
                <a:ea typeface="Geneva" pitchFamily="-112" charset="-128"/>
              </a:rPr>
              <a:t>Baudepartement</a:t>
            </a:r>
            <a:endParaRPr lang="en-US" sz="1687" dirty="0">
              <a:solidFill>
                <a:srgbClr val="000000"/>
              </a:solidFill>
              <a:ea typeface="Geneva" pitchFamily="-11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9165531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 randabfall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-68896" y="-38070"/>
            <a:ext cx="12328272" cy="6959446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72878" y="169564"/>
            <a:ext cx="11183425" cy="961669"/>
          </a:xfrm>
        </p:spPr>
        <p:txBody>
          <a:bodyPr/>
          <a:lstStyle/>
          <a:p>
            <a:r>
              <a:rPr lang="de-DE" noProof="0"/>
              <a:t>Titelmasterformat durch Klicken bearbeiten</a:t>
            </a:r>
            <a:endParaRPr lang="de-CH" noProof="0"/>
          </a:p>
        </p:txBody>
      </p:sp>
    </p:spTree>
    <p:extLst>
      <p:ext uri="{BB962C8B-B14F-4D97-AF65-F5344CB8AC3E}">
        <p14:creationId xmlns:p14="http://schemas.microsoft.com/office/powerpoint/2010/main" val="1568123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Titelmasterformat durch Klicken bearbeiten</a:t>
            </a:r>
            <a:endParaRPr lang="de-CH" noProof="0" dirty="0"/>
          </a:p>
        </p:txBody>
      </p:sp>
      <p:sp>
        <p:nvSpPr>
          <p:cNvPr id="8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672878" y="1530944"/>
            <a:ext cx="11183425" cy="4706646"/>
          </a:xfrm>
        </p:spPr>
        <p:txBody>
          <a:bodyPr/>
          <a:lstStyle>
            <a:lvl1pPr>
              <a:buFont typeface="Arial" pitchFamily="34" charset="0"/>
              <a:buNone/>
              <a:defRPr/>
            </a:lvl1pPr>
            <a:lvl2pPr marL="372695" indent="-372695">
              <a:buClr>
                <a:schemeClr val="accent1"/>
              </a:buClr>
              <a:buFont typeface="Arial" pitchFamily="34" charset="0"/>
              <a:buChar char="•"/>
              <a:defRPr sz="2812">
                <a:latin typeface="Arial" pitchFamily="34" charset="0"/>
                <a:cs typeface="Arial" pitchFamily="34" charset="0"/>
              </a:defRPr>
            </a:lvl2pPr>
            <a:lvl3pPr marL="379566" indent="253044">
              <a:buClr>
                <a:schemeClr val="accent2"/>
              </a:buClr>
              <a:buFont typeface="Arial" pitchFamily="34" charset="0"/>
              <a:buChar char="•"/>
              <a:defRPr sz="2249"/>
            </a:lvl3pPr>
            <a:lvl4pPr marL="631573" indent="252183" defTabSz="631573">
              <a:spcBef>
                <a:spcPts val="0"/>
              </a:spcBef>
              <a:spcAft>
                <a:spcPts val="211"/>
              </a:spcAft>
              <a:buClr>
                <a:srgbClr val="2B350A"/>
              </a:buClr>
              <a:buFont typeface="Arial" pitchFamily="34" charset="0"/>
              <a:buChar char="•"/>
              <a:defRPr sz="1968" baseline="0"/>
            </a:lvl4pPr>
            <a:lvl5pPr marL="1012176" indent="253044">
              <a:spcBef>
                <a:spcPts val="0"/>
              </a:spcBef>
              <a:spcAft>
                <a:spcPts val="211"/>
              </a:spcAft>
              <a:buClr>
                <a:schemeClr val="accent1"/>
              </a:buClr>
              <a:buFont typeface="Arial" pitchFamily="34" charset="0"/>
              <a:buChar char="•"/>
              <a:defRPr sz="1687"/>
            </a:lvl5pPr>
            <a:lvl6pPr marL="1265220" indent="253044">
              <a:spcBef>
                <a:spcPts val="0"/>
              </a:spcBef>
              <a:spcAft>
                <a:spcPts val="211"/>
              </a:spcAft>
              <a:buClr>
                <a:schemeClr val="accent2"/>
              </a:buClr>
              <a:buFont typeface="Arial" pitchFamily="34" charset="0"/>
              <a:buChar char="•"/>
              <a:defRPr sz="1687"/>
            </a:lvl6pPr>
          </a:lstStyle>
          <a:p>
            <a:pPr lvl="0"/>
            <a:r>
              <a:rPr lang="de-DE" noProof="0"/>
              <a:t>Textmasterformat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de-CH" noProof="0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6. September 2017</a:t>
            </a:r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Baudepartement</a:t>
            </a:r>
            <a:endParaRPr lang="de-C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823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2878" y="169564"/>
            <a:ext cx="11015579" cy="961669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672880" y="1530944"/>
            <a:ext cx="5489964" cy="4706646"/>
          </a:xfrm>
        </p:spPr>
        <p:txBody>
          <a:bodyPr/>
          <a:lstStyle>
            <a:lvl1pPr>
              <a:spcAft>
                <a:spcPts val="211"/>
              </a:spcAft>
              <a:defRPr sz="2249"/>
            </a:lvl1pPr>
            <a:lvl2pPr marL="256646" indent="-256646">
              <a:buFont typeface="Arial" pitchFamily="34" charset="0"/>
              <a:buChar char="–"/>
              <a:tabLst/>
              <a:defRPr/>
            </a:lvl2pPr>
            <a:lvl3pPr marL="506088" indent="-252183">
              <a:defRPr sz="1687"/>
            </a:lvl3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9" name="Textplatzhalter 6"/>
          <p:cNvSpPr>
            <a:spLocks noGrp="1"/>
          </p:cNvSpPr>
          <p:nvPr>
            <p:ph type="body" sz="quarter" idx="14"/>
          </p:nvPr>
        </p:nvSpPr>
        <p:spPr>
          <a:xfrm>
            <a:off x="6364855" y="1530944"/>
            <a:ext cx="5491450" cy="4706646"/>
          </a:xfrm>
        </p:spPr>
        <p:txBody>
          <a:bodyPr/>
          <a:lstStyle>
            <a:lvl1pPr>
              <a:spcAft>
                <a:spcPts val="211"/>
              </a:spcAft>
              <a:defRPr sz="2249"/>
            </a:lvl1pPr>
            <a:lvl2pPr marL="256646" indent="-256646">
              <a:buFont typeface="Arial" pitchFamily="34" charset="0"/>
              <a:buChar char="–"/>
              <a:tabLst/>
              <a:defRPr/>
            </a:lvl2pPr>
            <a:lvl3pPr marL="506088" indent="-252183">
              <a:defRPr sz="1687"/>
            </a:lvl3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6. September 2017</a:t>
            </a:r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Baudepartement</a:t>
            </a:r>
            <a:endParaRPr lang="de-C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200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listung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2878" y="169564"/>
            <a:ext cx="11183425" cy="961669"/>
          </a:xfrm>
        </p:spPr>
        <p:txBody>
          <a:bodyPr/>
          <a:lstStyle/>
          <a:p>
            <a:r>
              <a:rPr lang="de-DE" noProof="0"/>
              <a:t>Titelmasterformat durch Klicken bearbeiten</a:t>
            </a:r>
            <a:endParaRPr lang="de-CH" noProof="0" dirty="0"/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672880" y="1530944"/>
            <a:ext cx="11183425" cy="4706646"/>
          </a:xfrm>
        </p:spPr>
        <p:txBody>
          <a:bodyPr/>
          <a:lstStyle>
            <a:lvl1pPr marL="253044" indent="-253044">
              <a:buClr>
                <a:schemeClr val="accent1"/>
              </a:buClr>
              <a:buFont typeface="Arial" pitchFamily="34" charset="0"/>
              <a:buChar char="•"/>
              <a:defRPr sz="2812" b="0"/>
            </a:lvl1pPr>
            <a:lvl2pPr marL="253044" indent="253044">
              <a:buClr>
                <a:schemeClr val="accent2"/>
              </a:buClr>
              <a:buFont typeface="Arial" pitchFamily="34" charset="0"/>
              <a:buChar char="•"/>
              <a:defRPr lang="de-DE" sz="2249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2pPr>
            <a:lvl3pPr marL="759132" indent="-252183">
              <a:buClr>
                <a:schemeClr val="accent3"/>
              </a:buClr>
              <a:buFont typeface="Arial" pitchFamily="34" charset="0"/>
              <a:buChar char="•"/>
              <a:defRPr/>
            </a:lvl3pPr>
            <a:lvl4pPr marL="759132" indent="253044">
              <a:spcBef>
                <a:spcPts val="0"/>
              </a:spcBef>
              <a:buClr>
                <a:schemeClr val="accent1"/>
              </a:buClr>
              <a:buFont typeface="Arial" pitchFamily="34" charset="0"/>
              <a:buChar char="•"/>
              <a:defRPr/>
            </a:lvl4pPr>
            <a:lvl5pPr marL="1012176" indent="253044">
              <a:spcBef>
                <a:spcPts val="0"/>
              </a:spcBef>
              <a:buClr>
                <a:schemeClr val="accent2"/>
              </a:buClr>
              <a:buFont typeface="Arial" pitchFamily="34" charset="0"/>
              <a:buChar char="•"/>
              <a:defRPr sz="1687"/>
            </a:lvl5pPr>
          </a:lstStyle>
          <a:p>
            <a:pPr lvl="0"/>
            <a:r>
              <a:rPr lang="de-DE" noProof="0"/>
              <a:t>Textmasterformat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de-CH" noProof="0" dirty="0"/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6. September 2017</a:t>
            </a:r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Baudepartement</a:t>
            </a:r>
            <a:endParaRPr lang="de-C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661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2878" y="169564"/>
            <a:ext cx="11183425" cy="961669"/>
          </a:xfrm>
        </p:spPr>
        <p:txBody>
          <a:bodyPr/>
          <a:lstStyle/>
          <a:p>
            <a:r>
              <a:rPr lang="de-DE" noProof="0"/>
              <a:t>Titelmasterformat durch Klicken bearbeiten</a:t>
            </a:r>
            <a:endParaRPr lang="de-CH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72880" y="1530943"/>
            <a:ext cx="5489964" cy="4595061"/>
          </a:xfrm>
        </p:spPr>
        <p:txBody>
          <a:bodyPr/>
          <a:lstStyle>
            <a:lvl1pPr marL="0" indent="0">
              <a:defRPr sz="2249"/>
            </a:lvl1pPr>
            <a:lvl2pPr>
              <a:defRPr sz="1687"/>
            </a:lvl2pPr>
            <a:lvl3pPr>
              <a:defRPr sz="1406"/>
            </a:lvl3pPr>
            <a:lvl4pPr>
              <a:defRPr sz="1265"/>
            </a:lvl4pPr>
            <a:lvl5pPr>
              <a:defRPr sz="1265"/>
            </a:lvl5pPr>
            <a:lvl6pPr>
              <a:defRPr sz="1265"/>
            </a:lvl6pPr>
            <a:lvl7pPr>
              <a:defRPr sz="1265"/>
            </a:lvl7pPr>
            <a:lvl8pPr>
              <a:defRPr sz="1265"/>
            </a:lvl8pPr>
            <a:lvl9pPr>
              <a:defRPr sz="1265"/>
            </a:lvl9pPr>
          </a:lstStyle>
          <a:p>
            <a:pPr lvl="0"/>
            <a:r>
              <a:rPr lang="de-DE" noProof="0"/>
              <a:t>Textmasterformat bearbeiten</a:t>
            </a:r>
          </a:p>
          <a:p>
            <a:pPr lvl="1"/>
            <a:r>
              <a:rPr lang="de-DE" noProof="0"/>
              <a:t>Zweite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364855" y="1530943"/>
            <a:ext cx="5491450" cy="4595061"/>
          </a:xfrm>
        </p:spPr>
        <p:txBody>
          <a:bodyPr/>
          <a:lstStyle>
            <a:lvl1pPr marL="0" indent="0">
              <a:defRPr sz="2249"/>
            </a:lvl1pPr>
            <a:lvl2pPr>
              <a:buFont typeface="Symbol" pitchFamily="18" charset="2"/>
              <a:buChar char="-"/>
              <a:defRPr sz="1687"/>
            </a:lvl2pPr>
            <a:lvl3pPr>
              <a:defRPr sz="1406"/>
            </a:lvl3pPr>
            <a:lvl4pPr>
              <a:defRPr sz="1265"/>
            </a:lvl4pPr>
            <a:lvl5pPr>
              <a:defRPr sz="1265"/>
            </a:lvl5pPr>
            <a:lvl6pPr>
              <a:defRPr sz="1265"/>
            </a:lvl6pPr>
            <a:lvl7pPr>
              <a:defRPr sz="1265"/>
            </a:lvl7pPr>
            <a:lvl8pPr>
              <a:defRPr sz="1265"/>
            </a:lvl8pPr>
            <a:lvl9pPr>
              <a:defRPr sz="1265"/>
            </a:lvl9pPr>
          </a:lstStyle>
          <a:p>
            <a:pPr lvl="0"/>
            <a:r>
              <a:rPr lang="de-DE" noProof="0"/>
              <a:t>Textmasterformat bearbeiten</a:t>
            </a:r>
          </a:p>
          <a:p>
            <a:pPr lvl="1"/>
            <a:r>
              <a:rPr lang="de-DE" noProof="0"/>
              <a:t>Zweite Ebene</a:t>
            </a:r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6. September 2017</a:t>
            </a:r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Baudepartement</a:t>
            </a:r>
            <a:endParaRPr lang="de-C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117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2878" y="169564"/>
            <a:ext cx="11183425" cy="961669"/>
          </a:xfrm>
        </p:spPr>
        <p:txBody>
          <a:bodyPr/>
          <a:lstStyle>
            <a:lvl1pPr>
              <a:defRPr/>
            </a:lvl1pPr>
          </a:lstStyle>
          <a:p>
            <a:r>
              <a:rPr lang="de-DE" noProof="0"/>
              <a:t>Titelmasterformat durch Klicken bearbeiten</a:t>
            </a:r>
            <a:endParaRPr lang="de-CH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72880" y="1535406"/>
            <a:ext cx="5489964" cy="729468"/>
          </a:xfrm>
        </p:spPr>
        <p:txBody>
          <a:bodyPr anchor="t" anchorCtr="0">
            <a:noAutofit/>
          </a:bodyPr>
          <a:lstStyle>
            <a:lvl1pPr marL="0" indent="0">
              <a:spcAft>
                <a:spcPts val="0"/>
              </a:spcAft>
              <a:buNone/>
              <a:defRPr sz="2249" b="0" baseline="0"/>
            </a:lvl1pPr>
            <a:lvl2pPr marL="253044" indent="-253044">
              <a:buFont typeface="Arial" pitchFamily="34" charset="0"/>
              <a:buChar char="–"/>
              <a:defRPr sz="2249" b="0"/>
            </a:lvl2pPr>
            <a:lvl3pPr marL="0" indent="0">
              <a:buNone/>
              <a:defRPr sz="1687" b="0"/>
            </a:lvl3pPr>
            <a:lvl4pPr marL="506088" indent="-252183">
              <a:buFont typeface="Arial" pitchFamily="34" charset="0"/>
              <a:buChar char="–"/>
              <a:defRPr sz="1687" b="0"/>
            </a:lvl4pPr>
            <a:lvl5pPr marL="1285464" indent="0">
              <a:buNone/>
              <a:defRPr sz="1125" b="1"/>
            </a:lvl5pPr>
            <a:lvl6pPr marL="1606829" indent="0">
              <a:buNone/>
              <a:defRPr sz="1125" b="1"/>
            </a:lvl6pPr>
            <a:lvl7pPr marL="1928195" indent="0">
              <a:buNone/>
              <a:defRPr sz="1125" b="1"/>
            </a:lvl7pPr>
            <a:lvl8pPr marL="2249561" indent="0">
              <a:buNone/>
              <a:defRPr sz="1125" b="1"/>
            </a:lvl8pPr>
            <a:lvl9pPr marL="2570927" indent="0">
              <a:buNone/>
              <a:defRPr sz="1125" b="1"/>
            </a:lvl9pPr>
          </a:lstStyle>
          <a:p>
            <a:pPr lvl="0"/>
            <a:r>
              <a:rPr lang="de-DE" noProof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72877" y="2391410"/>
            <a:ext cx="5489966" cy="3846179"/>
          </a:xfrm>
        </p:spPr>
        <p:txBody>
          <a:bodyPr/>
          <a:lstStyle>
            <a:lvl1pPr>
              <a:defRPr sz="1687"/>
            </a:lvl1pPr>
            <a:lvl2pPr marL="253044" indent="-253044">
              <a:buFont typeface="Arial" pitchFamily="34" charset="0"/>
              <a:buChar char="–"/>
              <a:defRPr sz="1687"/>
            </a:lvl2pPr>
            <a:lvl3pPr>
              <a:defRPr sz="1265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de-DE" noProof="0"/>
              <a:t>Textmasterformat bearbeiten</a:t>
            </a:r>
          </a:p>
          <a:p>
            <a:pPr lvl="1"/>
            <a:r>
              <a:rPr lang="de-DE" noProof="0"/>
              <a:t>Zweite Ebene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364855" y="2376741"/>
            <a:ext cx="5491450" cy="3849727"/>
          </a:xfrm>
        </p:spPr>
        <p:txBody>
          <a:bodyPr/>
          <a:lstStyle>
            <a:lvl1pPr>
              <a:defRPr sz="1687"/>
            </a:lvl1pPr>
            <a:lvl2pPr marL="253044" indent="-253044">
              <a:buFont typeface="Arial" pitchFamily="34" charset="0"/>
              <a:buChar char="–"/>
              <a:defRPr sz="1687"/>
            </a:lvl2pPr>
            <a:lvl3pPr>
              <a:defRPr sz="1265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de-DE" noProof="0"/>
              <a:t>Textmasterformat bearbeiten</a:t>
            </a:r>
          </a:p>
          <a:p>
            <a:pPr lvl="1"/>
            <a:r>
              <a:rPr lang="de-DE" noProof="0"/>
              <a:t>Zweite Ebene</a:t>
            </a:r>
          </a:p>
        </p:txBody>
      </p:sp>
      <p:sp>
        <p:nvSpPr>
          <p:cNvPr id="12" name="Textplatzhalter 2"/>
          <p:cNvSpPr>
            <a:spLocks noGrp="1"/>
          </p:cNvSpPr>
          <p:nvPr>
            <p:ph type="body" idx="13"/>
          </p:nvPr>
        </p:nvSpPr>
        <p:spPr>
          <a:xfrm>
            <a:off x="6332176" y="1530943"/>
            <a:ext cx="5524129" cy="729468"/>
          </a:xfrm>
        </p:spPr>
        <p:txBody>
          <a:bodyPr anchor="t" anchorCtr="0">
            <a:noAutofit/>
          </a:bodyPr>
          <a:lstStyle>
            <a:lvl1pPr marL="0" indent="0">
              <a:spcAft>
                <a:spcPts val="0"/>
              </a:spcAft>
              <a:buNone/>
              <a:defRPr sz="2249" b="0" baseline="0"/>
            </a:lvl1pPr>
            <a:lvl2pPr marL="253044" indent="-253044">
              <a:buFont typeface="Arial" pitchFamily="34" charset="0"/>
              <a:buChar char="–"/>
              <a:defRPr sz="2249" b="0"/>
            </a:lvl2pPr>
            <a:lvl3pPr marL="0" indent="0">
              <a:buNone/>
              <a:defRPr sz="1687" b="0"/>
            </a:lvl3pPr>
            <a:lvl4pPr marL="506088" indent="-252183">
              <a:buFont typeface="Arial" pitchFamily="34" charset="0"/>
              <a:buChar char="–"/>
              <a:defRPr sz="1687" b="0"/>
            </a:lvl4pPr>
            <a:lvl5pPr marL="1285464" indent="0">
              <a:buNone/>
              <a:defRPr sz="1125" b="1"/>
            </a:lvl5pPr>
            <a:lvl6pPr marL="1606829" indent="0">
              <a:buNone/>
              <a:defRPr sz="1125" b="1"/>
            </a:lvl6pPr>
            <a:lvl7pPr marL="1928195" indent="0">
              <a:buNone/>
              <a:defRPr sz="1125" b="1"/>
            </a:lvl7pPr>
            <a:lvl8pPr marL="2249561" indent="0">
              <a:buNone/>
              <a:defRPr sz="1125" b="1"/>
            </a:lvl8pPr>
            <a:lvl9pPr marL="2570927" indent="0">
              <a:buNone/>
              <a:defRPr sz="1125" b="1"/>
            </a:lvl9pPr>
          </a:lstStyle>
          <a:p>
            <a:pPr lvl="0"/>
            <a:r>
              <a:rPr lang="de-DE" noProof="0"/>
              <a:t>Textmasterformat bearbeiten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6. September 2017</a:t>
            </a:r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Baudepartement</a:t>
            </a:r>
            <a:endParaRPr lang="de-C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763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2878" y="169564"/>
            <a:ext cx="11183425" cy="961669"/>
          </a:xfrm>
        </p:spPr>
        <p:txBody>
          <a:bodyPr/>
          <a:lstStyle/>
          <a:p>
            <a:r>
              <a:rPr lang="de-DE" noProof="0"/>
              <a:t>Titelmasterformat durch Klicken bearbeiten</a:t>
            </a:r>
            <a:endParaRPr lang="de-CH" noProof="0" dirty="0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6. September 2017</a:t>
            </a:r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‹Nr.›</a:t>
            </a:fld>
            <a:endParaRPr lang="de-CH" dirty="0">
              <a:solidFill>
                <a:srgbClr val="000000"/>
              </a:solidFill>
            </a:endParaRPr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CH">
                <a:solidFill>
                  <a:srgbClr val="000000"/>
                </a:solidFill>
              </a:rPr>
              <a:t>Baudepartement</a:t>
            </a:r>
            <a:endParaRPr lang="de-C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694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72878" y="169564"/>
            <a:ext cx="11183425" cy="961669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de-CH" noProof="0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72878" y="1530944"/>
            <a:ext cx="11183425" cy="470664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marR="0" lvl="0" indent="0" algn="l" defTabSz="642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22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de-CH" sz="281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Textmasterformate durch Klicken bearbeiten</a:t>
            </a:r>
          </a:p>
          <a:p>
            <a:pPr marL="0" marR="0" lvl="1" indent="253044" algn="l" defTabSz="642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11"/>
              </a:spcAft>
              <a:buClrTx/>
              <a:buSzTx/>
              <a:buFont typeface="Symbol" pitchFamily="18" charset="2"/>
              <a:buChar char="-"/>
              <a:tabLst/>
              <a:defRPr/>
            </a:pPr>
            <a:r>
              <a:rPr kumimoji="0" lang="de-CH" sz="281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Zweite Ebene</a:t>
            </a:r>
          </a:p>
          <a:p>
            <a:pPr marL="253044" marR="0" lvl="2" indent="253044" algn="l" defTabSz="642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11"/>
              </a:spcAft>
              <a:buClrTx/>
              <a:buSzTx/>
              <a:buFont typeface="Symbol" pitchFamily="18" charset="2"/>
              <a:buChar char="-"/>
              <a:tabLst/>
              <a:defRPr/>
            </a:pPr>
            <a:r>
              <a:rPr kumimoji="0" lang="de-CH" sz="2249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Dritte Ebene</a:t>
            </a:r>
          </a:p>
          <a:p>
            <a:pPr marL="506088" marR="0" lvl="3" indent="253044" algn="l" defTabSz="642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itchFamily="18" charset="2"/>
              <a:buChar char="-"/>
              <a:tabLst/>
              <a:defRPr/>
            </a:pPr>
            <a:r>
              <a:rPr kumimoji="0" lang="de-CH" sz="196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Vierte Ebene</a:t>
            </a:r>
          </a:p>
          <a:p>
            <a:pPr marL="759132" marR="0" lvl="4" indent="253044" algn="l" defTabSz="642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itchFamily="18" charset="2"/>
              <a:buChar char="-"/>
              <a:tabLst/>
              <a:defRPr/>
            </a:pPr>
            <a:r>
              <a:rPr kumimoji="0" lang="de-CH" sz="168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72879" y="6338015"/>
            <a:ext cx="2728086" cy="12652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lnSpc>
                <a:spcPts val="1195"/>
              </a:lnSpc>
              <a:defRPr sz="984" b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>
                <a:solidFill>
                  <a:srgbClr val="000000"/>
                </a:solidFill>
                <a:ea typeface="Geneva" pitchFamily="-112" charset="-128"/>
              </a:rPr>
              <a:t>6. September 2017</a:t>
            </a:r>
            <a:endParaRPr lang="de-CH" dirty="0">
              <a:solidFill>
                <a:srgbClr val="000000"/>
              </a:solidFill>
              <a:ea typeface="Geneva" pitchFamily="-112" charset="-128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364856" y="6508781"/>
            <a:ext cx="4855778" cy="18742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lnSpc>
                <a:spcPts val="1195"/>
              </a:lnSpc>
              <a:defRPr sz="984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>
                <a:solidFill>
                  <a:srgbClr val="000000"/>
                </a:solidFill>
                <a:ea typeface="Geneva" pitchFamily="-112" charset="-128"/>
              </a:rPr>
              <a:t>Baudepartement</a:t>
            </a:r>
            <a:endParaRPr lang="de-CH" dirty="0">
              <a:solidFill>
                <a:srgbClr val="000000"/>
              </a:solidFill>
              <a:ea typeface="Geneva" pitchFamily="-112" charset="-128"/>
            </a:endParaRPr>
          </a:p>
        </p:txBody>
      </p:sp>
      <p:sp>
        <p:nvSpPr>
          <p:cNvPr id="7" name="Foliennummernplatzhalter 8"/>
          <p:cNvSpPr>
            <a:spLocks noGrp="1"/>
          </p:cNvSpPr>
          <p:nvPr>
            <p:ph type="sldNum" sz="quarter" idx="4"/>
          </p:nvPr>
        </p:nvSpPr>
        <p:spPr>
          <a:xfrm>
            <a:off x="672879" y="6490887"/>
            <a:ext cx="2728086" cy="126521"/>
          </a:xfrm>
          <a:prstGeom prst="rect">
            <a:avLst/>
          </a:prstGeom>
        </p:spPr>
        <p:txBody>
          <a:bodyPr lIns="0" tIns="0" rIns="0" bIns="0"/>
          <a:lstStyle>
            <a:lvl1pPr>
              <a:defRPr sz="984" b="0" baseline="0">
                <a:latin typeface="Arial" pitchFamily="34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dirty="0">
                <a:solidFill>
                  <a:srgbClr val="000000"/>
                </a:solidFill>
                <a:ea typeface="Geneva" pitchFamily="-112" charset="-128"/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  <a:ea typeface="Geneva" pitchFamily="-112" charset="-128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de-CH" dirty="0">
              <a:solidFill>
                <a:srgbClr val="000000"/>
              </a:solidFill>
              <a:ea typeface="Geneva" pitchFamily="-112" charset="-128"/>
            </a:endParaRPr>
          </a:p>
        </p:txBody>
      </p:sp>
      <p:pic>
        <p:nvPicPr>
          <p:cNvPr id="9" name="Grafik 8" descr="sg_sw.png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11438620" y="6364795"/>
            <a:ext cx="417684" cy="394391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6364854" y="6329128"/>
            <a:ext cx="4855777" cy="1514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sz="984" b="1" dirty="0">
                <a:solidFill>
                  <a:srgbClr val="000000"/>
                </a:solidFill>
                <a:ea typeface="Geneva" pitchFamily="-112" charset="-128"/>
              </a:rPr>
              <a:t>Kanton St.Gallen</a:t>
            </a:r>
          </a:p>
        </p:txBody>
      </p:sp>
    </p:spTree>
    <p:extLst>
      <p:ext uri="{BB962C8B-B14F-4D97-AF65-F5344CB8AC3E}">
        <p14:creationId xmlns:p14="http://schemas.microsoft.com/office/powerpoint/2010/main" val="1680368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</p:sldLayoutIdLst>
  <p:hf hdr="0"/>
  <p:txStyles>
    <p:titleStyle>
      <a:lvl1pPr algn="l" defTabSz="642732" rtl="0" eaLnBrk="1" latinLnBrk="0" hangingPunct="1">
        <a:spcBef>
          <a:spcPct val="0"/>
        </a:spcBef>
        <a:buNone/>
        <a:defRPr sz="2812" b="1" kern="1200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0" marR="0" indent="0" algn="l" defTabSz="642732" rtl="0" eaLnBrk="1" fontAlgn="auto" latinLnBrk="0" hangingPunct="1">
        <a:lnSpc>
          <a:spcPct val="100000"/>
        </a:lnSpc>
        <a:spcBef>
          <a:spcPts val="0"/>
        </a:spcBef>
        <a:spcAft>
          <a:spcPts val="422"/>
        </a:spcAft>
        <a:buClrTx/>
        <a:buSzTx/>
        <a:buFont typeface="Arial" pitchFamily="34" charset="0"/>
        <a:buNone/>
        <a:tabLst/>
        <a:defRPr sz="2812" kern="1200" baseline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0" marR="0" indent="253044" algn="l" defTabSz="642732" rtl="0" eaLnBrk="1" fontAlgn="auto" latinLnBrk="0" hangingPunct="1">
        <a:lnSpc>
          <a:spcPct val="100000"/>
        </a:lnSpc>
        <a:spcBef>
          <a:spcPts val="0"/>
        </a:spcBef>
        <a:spcAft>
          <a:spcPts val="211"/>
        </a:spcAft>
        <a:buClrTx/>
        <a:buSzTx/>
        <a:buFont typeface="Symbol" pitchFamily="18" charset="2"/>
        <a:buChar char="-"/>
        <a:tabLst/>
        <a:defRPr sz="2249" b="0" kern="1200" baseline="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253044" marR="0" indent="253044" algn="l" defTabSz="642732" rtl="0" eaLnBrk="1" fontAlgn="auto" latinLnBrk="0" hangingPunct="1">
        <a:lnSpc>
          <a:spcPct val="100000"/>
        </a:lnSpc>
        <a:spcBef>
          <a:spcPts val="0"/>
        </a:spcBef>
        <a:spcAft>
          <a:spcPts val="211"/>
        </a:spcAft>
        <a:buClrTx/>
        <a:buSzTx/>
        <a:buFont typeface="Symbol" pitchFamily="18" charset="2"/>
        <a:buChar char="-"/>
        <a:tabLst/>
        <a:defRPr sz="2249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506088" marR="0" indent="253044" algn="l" defTabSz="642732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Symbol" pitchFamily="18" charset="2"/>
        <a:buChar char="-"/>
        <a:tabLst/>
        <a:defRPr sz="1687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759132" marR="0" indent="253044" algn="l" defTabSz="642732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Symbol" pitchFamily="18" charset="2"/>
        <a:buChar char="-"/>
        <a:tabLst/>
        <a:defRPr sz="1687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1767512" indent="-160683" algn="l" defTabSz="642732" rtl="0" eaLnBrk="1" latinLnBrk="0" hangingPunct="1">
        <a:spcBef>
          <a:spcPct val="20000"/>
        </a:spcBef>
        <a:buFont typeface="Arial" pitchFamily="34" charset="0"/>
        <a:buChar char="•"/>
        <a:defRPr sz="1406" kern="1200">
          <a:solidFill>
            <a:schemeClr val="tx1"/>
          </a:solidFill>
          <a:latin typeface="+mn-lt"/>
          <a:ea typeface="+mn-ea"/>
          <a:cs typeface="+mn-cs"/>
        </a:defRPr>
      </a:lvl6pPr>
      <a:lvl7pPr marL="2088878" indent="-160683" algn="l" defTabSz="642732" rtl="0" eaLnBrk="1" latinLnBrk="0" hangingPunct="1">
        <a:spcBef>
          <a:spcPct val="20000"/>
        </a:spcBef>
        <a:buFont typeface="Arial" pitchFamily="34" charset="0"/>
        <a:buChar char="•"/>
        <a:defRPr sz="1406" kern="1200">
          <a:solidFill>
            <a:schemeClr val="tx1"/>
          </a:solidFill>
          <a:latin typeface="+mn-lt"/>
          <a:ea typeface="+mn-ea"/>
          <a:cs typeface="+mn-cs"/>
        </a:defRPr>
      </a:lvl7pPr>
      <a:lvl8pPr marL="2410244" indent="-160683" algn="l" defTabSz="642732" rtl="0" eaLnBrk="1" latinLnBrk="0" hangingPunct="1">
        <a:spcBef>
          <a:spcPct val="20000"/>
        </a:spcBef>
        <a:buFont typeface="Arial" pitchFamily="34" charset="0"/>
        <a:buChar char="•"/>
        <a:defRPr sz="1406" kern="1200">
          <a:solidFill>
            <a:schemeClr val="tx1"/>
          </a:solidFill>
          <a:latin typeface="+mn-lt"/>
          <a:ea typeface="+mn-ea"/>
          <a:cs typeface="+mn-cs"/>
        </a:defRPr>
      </a:lvl8pPr>
      <a:lvl9pPr marL="2731610" indent="-160683" algn="l" defTabSz="642732" rtl="0" eaLnBrk="1" latinLnBrk="0" hangingPunct="1">
        <a:spcBef>
          <a:spcPct val="20000"/>
        </a:spcBef>
        <a:buFont typeface="Arial" pitchFamily="34" charset="0"/>
        <a:buChar char="•"/>
        <a:defRPr sz="14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CH"/>
      </a:defPPr>
      <a:lvl1pPr marL="0" algn="l" defTabSz="642732" rtl="0" eaLnBrk="1" latinLnBrk="0" hangingPunct="1">
        <a:defRPr sz="1265" kern="1200">
          <a:solidFill>
            <a:schemeClr val="tx1"/>
          </a:solidFill>
          <a:latin typeface="+mn-lt"/>
          <a:ea typeface="+mn-ea"/>
          <a:cs typeface="+mn-cs"/>
        </a:defRPr>
      </a:lvl1pPr>
      <a:lvl2pPr marL="321366" algn="l" defTabSz="642732" rtl="0" eaLnBrk="1" latinLnBrk="0" hangingPunct="1">
        <a:defRPr sz="1265" kern="1200">
          <a:solidFill>
            <a:schemeClr val="tx1"/>
          </a:solidFill>
          <a:latin typeface="+mn-lt"/>
          <a:ea typeface="+mn-ea"/>
          <a:cs typeface="+mn-cs"/>
        </a:defRPr>
      </a:lvl2pPr>
      <a:lvl3pPr marL="642732" algn="l" defTabSz="642732" rtl="0" eaLnBrk="1" latinLnBrk="0" hangingPunct="1">
        <a:defRPr sz="1265" kern="1200">
          <a:solidFill>
            <a:schemeClr val="tx1"/>
          </a:solidFill>
          <a:latin typeface="+mn-lt"/>
          <a:ea typeface="+mn-ea"/>
          <a:cs typeface="+mn-cs"/>
        </a:defRPr>
      </a:lvl3pPr>
      <a:lvl4pPr marL="964098" algn="l" defTabSz="642732" rtl="0" eaLnBrk="1" latinLnBrk="0" hangingPunct="1">
        <a:defRPr sz="1265" kern="1200">
          <a:solidFill>
            <a:schemeClr val="tx1"/>
          </a:solidFill>
          <a:latin typeface="+mn-lt"/>
          <a:ea typeface="+mn-ea"/>
          <a:cs typeface="+mn-cs"/>
        </a:defRPr>
      </a:lvl4pPr>
      <a:lvl5pPr marL="1285464" algn="l" defTabSz="642732" rtl="0" eaLnBrk="1" latinLnBrk="0" hangingPunct="1">
        <a:defRPr sz="1265" kern="1200">
          <a:solidFill>
            <a:schemeClr val="tx1"/>
          </a:solidFill>
          <a:latin typeface="+mn-lt"/>
          <a:ea typeface="+mn-ea"/>
          <a:cs typeface="+mn-cs"/>
        </a:defRPr>
      </a:lvl5pPr>
      <a:lvl6pPr marL="1606829" algn="l" defTabSz="642732" rtl="0" eaLnBrk="1" latinLnBrk="0" hangingPunct="1">
        <a:defRPr sz="1265" kern="1200">
          <a:solidFill>
            <a:schemeClr val="tx1"/>
          </a:solidFill>
          <a:latin typeface="+mn-lt"/>
          <a:ea typeface="+mn-ea"/>
          <a:cs typeface="+mn-cs"/>
        </a:defRPr>
      </a:lvl6pPr>
      <a:lvl7pPr marL="1928195" algn="l" defTabSz="642732" rtl="0" eaLnBrk="1" latinLnBrk="0" hangingPunct="1">
        <a:defRPr sz="1265" kern="1200">
          <a:solidFill>
            <a:schemeClr val="tx1"/>
          </a:solidFill>
          <a:latin typeface="+mn-lt"/>
          <a:ea typeface="+mn-ea"/>
          <a:cs typeface="+mn-cs"/>
        </a:defRPr>
      </a:lvl7pPr>
      <a:lvl8pPr marL="2249561" algn="l" defTabSz="642732" rtl="0" eaLnBrk="1" latinLnBrk="0" hangingPunct="1">
        <a:defRPr sz="1265" kern="1200">
          <a:solidFill>
            <a:schemeClr val="tx1"/>
          </a:solidFill>
          <a:latin typeface="+mn-lt"/>
          <a:ea typeface="+mn-ea"/>
          <a:cs typeface="+mn-cs"/>
        </a:defRPr>
      </a:lvl8pPr>
      <a:lvl9pPr marL="2570927" algn="l" defTabSz="642732" rtl="0" eaLnBrk="1" latinLnBrk="0" hangingPunct="1">
        <a:defRPr sz="12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72878" y="169564"/>
            <a:ext cx="11183425" cy="961669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de-CH" noProof="0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72878" y="1530944"/>
            <a:ext cx="11183425" cy="470664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marR="0" lvl="0" indent="0" algn="l" defTabSz="642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22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de-CH" sz="281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Textmasterformate durch Klicken bearbeiten</a:t>
            </a:r>
          </a:p>
          <a:p>
            <a:pPr marL="0" marR="0" lvl="1" indent="253044" algn="l" defTabSz="642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11"/>
              </a:spcAft>
              <a:buClrTx/>
              <a:buSzTx/>
              <a:buFont typeface="Symbol" pitchFamily="18" charset="2"/>
              <a:buChar char="-"/>
              <a:tabLst/>
              <a:defRPr/>
            </a:pPr>
            <a:r>
              <a:rPr kumimoji="0" lang="de-CH" sz="281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Zweite Ebene</a:t>
            </a:r>
          </a:p>
          <a:p>
            <a:pPr marL="253044" marR="0" lvl="2" indent="253044" algn="l" defTabSz="642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11"/>
              </a:spcAft>
              <a:buClrTx/>
              <a:buSzTx/>
              <a:buFont typeface="Symbol" pitchFamily="18" charset="2"/>
              <a:buChar char="-"/>
              <a:tabLst/>
              <a:defRPr/>
            </a:pPr>
            <a:r>
              <a:rPr kumimoji="0" lang="de-CH" sz="2249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Dritte Ebene</a:t>
            </a:r>
          </a:p>
          <a:p>
            <a:pPr marL="506088" marR="0" lvl="3" indent="253044" algn="l" defTabSz="642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itchFamily="18" charset="2"/>
              <a:buChar char="-"/>
              <a:tabLst/>
              <a:defRPr/>
            </a:pPr>
            <a:r>
              <a:rPr kumimoji="0" lang="de-CH" sz="196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Vierte Ebene</a:t>
            </a:r>
          </a:p>
          <a:p>
            <a:pPr marL="759132" marR="0" lvl="4" indent="253044" algn="l" defTabSz="642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itchFamily="18" charset="2"/>
              <a:buChar char="-"/>
              <a:tabLst/>
              <a:defRPr/>
            </a:pPr>
            <a:r>
              <a:rPr kumimoji="0" lang="de-CH" sz="168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Fünfte Ebene</a:t>
            </a:r>
          </a:p>
        </p:txBody>
      </p:sp>
      <p:sp>
        <p:nvSpPr>
          <p:cNvPr id="7" name="Foliennummernplatzhalter 8"/>
          <p:cNvSpPr>
            <a:spLocks noGrp="1"/>
          </p:cNvSpPr>
          <p:nvPr>
            <p:ph type="sldNum" sz="quarter" idx="4"/>
          </p:nvPr>
        </p:nvSpPr>
        <p:spPr>
          <a:xfrm>
            <a:off x="672879" y="6490887"/>
            <a:ext cx="2728086" cy="126521"/>
          </a:xfrm>
          <a:prstGeom prst="rect">
            <a:avLst/>
          </a:prstGeom>
        </p:spPr>
        <p:txBody>
          <a:bodyPr lIns="0" tIns="0" rIns="0" bIns="0"/>
          <a:lstStyle>
            <a:lvl1pPr>
              <a:defRPr sz="984" b="0" baseline="0">
                <a:latin typeface="Arial" pitchFamily="34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dirty="0">
                <a:solidFill>
                  <a:srgbClr val="000000"/>
                </a:solidFill>
                <a:ea typeface="Geneva" pitchFamily="-112" charset="-128"/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  <a:ea typeface="Geneva" pitchFamily="-112" charset="-128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de-CH" dirty="0">
              <a:solidFill>
                <a:srgbClr val="000000"/>
              </a:solidFill>
              <a:ea typeface="Geneva" pitchFamily="-112" charset="-128"/>
            </a:endParaRPr>
          </a:p>
        </p:txBody>
      </p:sp>
      <p:pic>
        <p:nvPicPr>
          <p:cNvPr id="9" name="Grafik 8" descr="sg_sw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1438620" y="6364795"/>
            <a:ext cx="417684" cy="394391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6364854" y="6329128"/>
            <a:ext cx="4855777" cy="1514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sz="984" b="1" dirty="0">
                <a:solidFill>
                  <a:srgbClr val="000000"/>
                </a:solidFill>
                <a:ea typeface="Geneva" pitchFamily="-112" charset="-128"/>
              </a:rPr>
              <a:t>Steinfachgespräche</a:t>
            </a:r>
          </a:p>
        </p:txBody>
      </p:sp>
    </p:spTree>
    <p:extLst>
      <p:ext uri="{BB962C8B-B14F-4D97-AF65-F5344CB8AC3E}">
        <p14:creationId xmlns:p14="http://schemas.microsoft.com/office/powerpoint/2010/main" val="1822096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p:hf hdr="0"/>
  <p:txStyles>
    <p:titleStyle>
      <a:lvl1pPr algn="l" defTabSz="642732" rtl="0" eaLnBrk="1" latinLnBrk="0" hangingPunct="1">
        <a:spcBef>
          <a:spcPct val="0"/>
        </a:spcBef>
        <a:buNone/>
        <a:defRPr sz="2812" b="1" kern="1200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0" marR="0" indent="0" algn="l" defTabSz="642732" rtl="0" eaLnBrk="1" fontAlgn="auto" latinLnBrk="0" hangingPunct="1">
        <a:lnSpc>
          <a:spcPct val="100000"/>
        </a:lnSpc>
        <a:spcBef>
          <a:spcPts val="0"/>
        </a:spcBef>
        <a:spcAft>
          <a:spcPts val="422"/>
        </a:spcAft>
        <a:buClrTx/>
        <a:buSzTx/>
        <a:buFont typeface="Arial" pitchFamily="34" charset="0"/>
        <a:buNone/>
        <a:tabLst/>
        <a:defRPr sz="2812" kern="1200" baseline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0" marR="0" indent="253044" algn="l" defTabSz="642732" rtl="0" eaLnBrk="1" fontAlgn="auto" latinLnBrk="0" hangingPunct="1">
        <a:lnSpc>
          <a:spcPct val="100000"/>
        </a:lnSpc>
        <a:spcBef>
          <a:spcPts val="0"/>
        </a:spcBef>
        <a:spcAft>
          <a:spcPts val="211"/>
        </a:spcAft>
        <a:buClrTx/>
        <a:buSzTx/>
        <a:buFont typeface="Symbol" pitchFamily="18" charset="2"/>
        <a:buChar char="-"/>
        <a:tabLst/>
        <a:defRPr sz="2249" b="0" kern="1200" baseline="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253044" marR="0" indent="253044" algn="l" defTabSz="642732" rtl="0" eaLnBrk="1" fontAlgn="auto" latinLnBrk="0" hangingPunct="1">
        <a:lnSpc>
          <a:spcPct val="100000"/>
        </a:lnSpc>
        <a:spcBef>
          <a:spcPts val="0"/>
        </a:spcBef>
        <a:spcAft>
          <a:spcPts val="211"/>
        </a:spcAft>
        <a:buClrTx/>
        <a:buSzTx/>
        <a:buFont typeface="Symbol" pitchFamily="18" charset="2"/>
        <a:buChar char="-"/>
        <a:tabLst/>
        <a:defRPr sz="2249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506088" marR="0" indent="253044" algn="l" defTabSz="642732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Symbol" pitchFamily="18" charset="2"/>
        <a:buChar char="-"/>
        <a:tabLst/>
        <a:defRPr sz="1687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759132" marR="0" indent="253044" algn="l" defTabSz="642732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Symbol" pitchFamily="18" charset="2"/>
        <a:buChar char="-"/>
        <a:tabLst/>
        <a:defRPr sz="1687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1767512" indent="-160683" algn="l" defTabSz="642732" rtl="0" eaLnBrk="1" latinLnBrk="0" hangingPunct="1">
        <a:spcBef>
          <a:spcPct val="20000"/>
        </a:spcBef>
        <a:buFont typeface="Arial" pitchFamily="34" charset="0"/>
        <a:buChar char="•"/>
        <a:defRPr sz="1406" kern="1200">
          <a:solidFill>
            <a:schemeClr val="tx1"/>
          </a:solidFill>
          <a:latin typeface="+mn-lt"/>
          <a:ea typeface="+mn-ea"/>
          <a:cs typeface="+mn-cs"/>
        </a:defRPr>
      </a:lvl6pPr>
      <a:lvl7pPr marL="2088878" indent="-160683" algn="l" defTabSz="642732" rtl="0" eaLnBrk="1" latinLnBrk="0" hangingPunct="1">
        <a:spcBef>
          <a:spcPct val="20000"/>
        </a:spcBef>
        <a:buFont typeface="Arial" pitchFamily="34" charset="0"/>
        <a:buChar char="•"/>
        <a:defRPr sz="1406" kern="1200">
          <a:solidFill>
            <a:schemeClr val="tx1"/>
          </a:solidFill>
          <a:latin typeface="+mn-lt"/>
          <a:ea typeface="+mn-ea"/>
          <a:cs typeface="+mn-cs"/>
        </a:defRPr>
      </a:lvl7pPr>
      <a:lvl8pPr marL="2410244" indent="-160683" algn="l" defTabSz="642732" rtl="0" eaLnBrk="1" latinLnBrk="0" hangingPunct="1">
        <a:spcBef>
          <a:spcPct val="20000"/>
        </a:spcBef>
        <a:buFont typeface="Arial" pitchFamily="34" charset="0"/>
        <a:buChar char="•"/>
        <a:defRPr sz="1406" kern="1200">
          <a:solidFill>
            <a:schemeClr val="tx1"/>
          </a:solidFill>
          <a:latin typeface="+mn-lt"/>
          <a:ea typeface="+mn-ea"/>
          <a:cs typeface="+mn-cs"/>
        </a:defRPr>
      </a:lvl8pPr>
      <a:lvl9pPr marL="2731610" indent="-160683" algn="l" defTabSz="642732" rtl="0" eaLnBrk="1" latinLnBrk="0" hangingPunct="1">
        <a:spcBef>
          <a:spcPct val="20000"/>
        </a:spcBef>
        <a:buFont typeface="Arial" pitchFamily="34" charset="0"/>
        <a:buChar char="•"/>
        <a:defRPr sz="14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CH"/>
      </a:defPPr>
      <a:lvl1pPr marL="0" algn="l" defTabSz="642732" rtl="0" eaLnBrk="1" latinLnBrk="0" hangingPunct="1">
        <a:defRPr sz="1265" kern="1200">
          <a:solidFill>
            <a:schemeClr val="tx1"/>
          </a:solidFill>
          <a:latin typeface="+mn-lt"/>
          <a:ea typeface="+mn-ea"/>
          <a:cs typeface="+mn-cs"/>
        </a:defRPr>
      </a:lvl1pPr>
      <a:lvl2pPr marL="321366" algn="l" defTabSz="642732" rtl="0" eaLnBrk="1" latinLnBrk="0" hangingPunct="1">
        <a:defRPr sz="1265" kern="1200">
          <a:solidFill>
            <a:schemeClr val="tx1"/>
          </a:solidFill>
          <a:latin typeface="+mn-lt"/>
          <a:ea typeface="+mn-ea"/>
          <a:cs typeface="+mn-cs"/>
        </a:defRPr>
      </a:lvl2pPr>
      <a:lvl3pPr marL="642732" algn="l" defTabSz="642732" rtl="0" eaLnBrk="1" latinLnBrk="0" hangingPunct="1">
        <a:defRPr sz="1265" kern="1200">
          <a:solidFill>
            <a:schemeClr val="tx1"/>
          </a:solidFill>
          <a:latin typeface="+mn-lt"/>
          <a:ea typeface="+mn-ea"/>
          <a:cs typeface="+mn-cs"/>
        </a:defRPr>
      </a:lvl3pPr>
      <a:lvl4pPr marL="964098" algn="l" defTabSz="642732" rtl="0" eaLnBrk="1" latinLnBrk="0" hangingPunct="1">
        <a:defRPr sz="1265" kern="1200">
          <a:solidFill>
            <a:schemeClr val="tx1"/>
          </a:solidFill>
          <a:latin typeface="+mn-lt"/>
          <a:ea typeface="+mn-ea"/>
          <a:cs typeface="+mn-cs"/>
        </a:defRPr>
      </a:lvl4pPr>
      <a:lvl5pPr marL="1285464" algn="l" defTabSz="642732" rtl="0" eaLnBrk="1" latinLnBrk="0" hangingPunct="1">
        <a:defRPr sz="1265" kern="1200">
          <a:solidFill>
            <a:schemeClr val="tx1"/>
          </a:solidFill>
          <a:latin typeface="+mn-lt"/>
          <a:ea typeface="+mn-ea"/>
          <a:cs typeface="+mn-cs"/>
        </a:defRPr>
      </a:lvl5pPr>
      <a:lvl6pPr marL="1606829" algn="l" defTabSz="642732" rtl="0" eaLnBrk="1" latinLnBrk="0" hangingPunct="1">
        <a:defRPr sz="1265" kern="1200">
          <a:solidFill>
            <a:schemeClr val="tx1"/>
          </a:solidFill>
          <a:latin typeface="+mn-lt"/>
          <a:ea typeface="+mn-ea"/>
          <a:cs typeface="+mn-cs"/>
        </a:defRPr>
      </a:lvl6pPr>
      <a:lvl7pPr marL="1928195" algn="l" defTabSz="642732" rtl="0" eaLnBrk="1" latinLnBrk="0" hangingPunct="1">
        <a:defRPr sz="1265" kern="1200">
          <a:solidFill>
            <a:schemeClr val="tx1"/>
          </a:solidFill>
          <a:latin typeface="+mn-lt"/>
          <a:ea typeface="+mn-ea"/>
          <a:cs typeface="+mn-cs"/>
        </a:defRPr>
      </a:lvl7pPr>
      <a:lvl8pPr marL="2249561" algn="l" defTabSz="642732" rtl="0" eaLnBrk="1" latinLnBrk="0" hangingPunct="1">
        <a:defRPr sz="1265" kern="1200">
          <a:solidFill>
            <a:schemeClr val="tx1"/>
          </a:solidFill>
          <a:latin typeface="+mn-lt"/>
          <a:ea typeface="+mn-ea"/>
          <a:cs typeface="+mn-cs"/>
        </a:defRPr>
      </a:lvl8pPr>
      <a:lvl9pPr marL="2570927" algn="l" defTabSz="642732" rtl="0" eaLnBrk="1" latinLnBrk="0" hangingPunct="1">
        <a:defRPr sz="12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HEIC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397771" y="1511592"/>
            <a:ext cx="11483770" cy="4270847"/>
          </a:xfrm>
        </p:spPr>
        <p:txBody>
          <a:bodyPr/>
          <a:lstStyle/>
          <a:p>
            <a:pPr algn="ctr"/>
            <a:endParaRPr lang="de-CH" dirty="0"/>
          </a:p>
          <a:p>
            <a:pPr algn="ctr"/>
            <a:endParaRPr lang="de-CH" sz="4000" dirty="0"/>
          </a:p>
          <a:p>
            <a:pPr algn="ctr"/>
            <a:r>
              <a:rPr lang="de-CH" sz="4000" dirty="0"/>
              <a:t>Was bleibt</a:t>
            </a:r>
          </a:p>
          <a:p>
            <a:pPr algn="ctr"/>
            <a:endParaRPr lang="de-CH" dirty="0"/>
          </a:p>
          <a:p>
            <a:pPr algn="ctr"/>
            <a:r>
              <a:rPr lang="de-CH" sz="1800" dirty="0"/>
              <a:t>Werner Binotto</a:t>
            </a:r>
          </a:p>
          <a:p>
            <a:pPr algn="ctr"/>
            <a:r>
              <a:rPr lang="de-CH" sz="1800" dirty="0"/>
              <a:t>Architekt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4294967295"/>
          </p:nvPr>
        </p:nvSpPr>
        <p:spPr>
          <a:xfrm>
            <a:off x="547688" y="6218238"/>
            <a:ext cx="11183937" cy="71726"/>
          </a:xfrm>
        </p:spPr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297598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504287" y="1131233"/>
            <a:ext cx="11183425" cy="4659966"/>
          </a:xfrm>
        </p:spPr>
        <p:txBody>
          <a:bodyPr/>
          <a:lstStyle/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r>
              <a:rPr lang="de-CH" dirty="0"/>
              <a:t>Architektur ist der Spiegel der Gesellschaft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10</a:t>
            </a:fld>
            <a:r>
              <a:rPr lang="de-CH" dirty="0">
                <a:solidFill>
                  <a:srgbClr val="000000"/>
                </a:solidFill>
              </a:rPr>
              <a:t>  Um- und Weiterbauen 2022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2448465" y="5194283"/>
            <a:ext cx="190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600" dirty="0">
                <a:solidFill>
                  <a:schemeClr val="bg1"/>
                </a:solidFill>
              </a:rPr>
              <a:t>Streusiedlung</a:t>
            </a:r>
            <a:endParaRPr lang="de-CH" sz="1600" b="0" baseline="0" dirty="0">
              <a:solidFill>
                <a:schemeClr val="bg1"/>
              </a:solidFill>
            </a:endParaRPr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4"/>
          </p:nvPr>
        </p:nvSpPr>
        <p:spPr>
          <a:xfrm>
            <a:off x="545883" y="6065563"/>
            <a:ext cx="11183425" cy="446063"/>
          </a:xfrm>
        </p:spPr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    </a:t>
            </a:r>
          </a:p>
          <a:p>
            <a:endParaRPr lang="de-C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9417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504287" y="1131233"/>
            <a:ext cx="11183425" cy="4659966"/>
          </a:xfrm>
        </p:spPr>
        <p:txBody>
          <a:bodyPr/>
          <a:lstStyle/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Zeit</a:t>
            </a:r>
          </a:p>
          <a:p>
            <a:pPr algn="ctr"/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 Immobilienmanagement</a:t>
            </a:r>
          </a:p>
          <a:p>
            <a:pPr algn="ctr"/>
            <a:r>
              <a:rPr lang="de-DE" dirty="0"/>
              <a:t>Die 60’iger und 70’iger Jahre</a:t>
            </a:r>
          </a:p>
          <a:p>
            <a:pPr algn="ctr"/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Traum</a:t>
            </a:r>
          </a:p>
          <a:p>
            <a:pPr algn="ctr"/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Was bleibt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11</a:t>
            </a:fld>
            <a:r>
              <a:rPr lang="de-CH" dirty="0">
                <a:solidFill>
                  <a:srgbClr val="000000"/>
                </a:solidFill>
              </a:rPr>
              <a:t>  Um- und Weiterbauen 2022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2448465" y="5194283"/>
            <a:ext cx="190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600" dirty="0">
                <a:solidFill>
                  <a:schemeClr val="bg1"/>
                </a:solidFill>
              </a:rPr>
              <a:t>Streusiedlung</a:t>
            </a:r>
            <a:endParaRPr lang="de-CH" sz="1600" b="0" baseline="0" dirty="0">
              <a:solidFill>
                <a:schemeClr val="bg1"/>
              </a:solidFill>
            </a:endParaRPr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4"/>
          </p:nvPr>
        </p:nvSpPr>
        <p:spPr>
          <a:xfrm>
            <a:off x="545883" y="6065563"/>
            <a:ext cx="11183425" cy="446063"/>
          </a:xfrm>
        </p:spPr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    </a:t>
            </a:r>
          </a:p>
          <a:p>
            <a:endParaRPr lang="de-C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2300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672878" y="1530944"/>
            <a:ext cx="11183425" cy="4150190"/>
          </a:xfrm>
        </p:spPr>
        <p:txBody>
          <a:bodyPr/>
          <a:lstStyle/>
          <a:p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12</a:t>
            </a:fld>
            <a:r>
              <a:rPr lang="de-CH" dirty="0">
                <a:solidFill>
                  <a:srgbClr val="000000"/>
                </a:solidFill>
              </a:rPr>
              <a:t>  Um- und Weiterbauen 2022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2111275" y="5327856"/>
            <a:ext cx="3301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600" b="0" baseline="0" dirty="0">
                <a:solidFill>
                  <a:schemeClr val="bg1"/>
                </a:solidFill>
                <a:latin typeface="+mn-lt"/>
              </a:rPr>
              <a:t>Trogen, Schopfacker</a:t>
            </a:r>
          </a:p>
        </p:txBody>
      </p:sp>
      <p:sp>
        <p:nvSpPr>
          <p:cNvPr id="10" name="Datumsplatzhalter 3"/>
          <p:cNvSpPr>
            <a:spLocks noGrp="1"/>
          </p:cNvSpPr>
          <p:nvPr>
            <p:ph type="dt" sz="half" idx="14"/>
          </p:nvPr>
        </p:nvSpPr>
        <p:spPr>
          <a:xfrm>
            <a:off x="672878" y="6080845"/>
            <a:ext cx="11058164" cy="427937"/>
          </a:xfrm>
        </p:spPr>
        <p:txBody>
          <a:bodyPr/>
          <a:lstStyle/>
          <a:p>
            <a:endParaRPr lang="de-CH" dirty="0">
              <a:solidFill>
                <a:srgbClr val="000000"/>
              </a:solidFill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8A15EB30-5E27-C1C1-A29E-81938B7C66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9117" y="169565"/>
            <a:ext cx="7525407" cy="5511570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B3BC3974-7494-B93A-DDE0-015ECDD9FFCC}"/>
              </a:ext>
            </a:extLst>
          </p:cNvPr>
          <p:cNvSpPr txBox="1"/>
          <p:nvPr/>
        </p:nvSpPr>
        <p:spPr>
          <a:xfrm>
            <a:off x="599089" y="4767784"/>
            <a:ext cx="18077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b="0" baseline="0" dirty="0">
                <a:latin typeface="+mn-lt"/>
              </a:rPr>
              <a:t>Schulhaus Würzburg</a:t>
            </a:r>
          </a:p>
        </p:txBody>
      </p:sp>
    </p:spTree>
    <p:extLst>
      <p:ext uri="{BB962C8B-B14F-4D97-AF65-F5344CB8AC3E}">
        <p14:creationId xmlns:p14="http://schemas.microsoft.com/office/powerpoint/2010/main" val="41348802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672878" y="1530944"/>
            <a:ext cx="11183425" cy="4306185"/>
          </a:xfrm>
        </p:spPr>
        <p:txBody>
          <a:bodyPr/>
          <a:lstStyle/>
          <a:p>
            <a:endParaRPr lang="de-CH" dirty="0"/>
          </a:p>
          <a:p>
            <a:endParaRPr lang="de-CH" dirty="0"/>
          </a:p>
          <a:p>
            <a:endParaRPr lang="de-CH" dirty="0"/>
          </a:p>
          <a:p>
            <a:endParaRPr lang="de-CH" dirty="0"/>
          </a:p>
          <a:p>
            <a:endParaRPr lang="de-CH" dirty="0"/>
          </a:p>
          <a:p>
            <a:endParaRPr lang="de-CH" dirty="0"/>
          </a:p>
          <a:p>
            <a:endParaRPr lang="de-CH" dirty="0"/>
          </a:p>
          <a:p>
            <a:r>
              <a:rPr lang="de-CH" sz="1800" dirty="0"/>
              <a:t>Wohnbauten </a:t>
            </a:r>
          </a:p>
          <a:p>
            <a:r>
              <a:rPr lang="de-CH" sz="1800" dirty="0"/>
              <a:t>St.Gallen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13</a:t>
            </a:fld>
            <a:r>
              <a:rPr lang="de-CH" dirty="0">
                <a:solidFill>
                  <a:srgbClr val="000000"/>
                </a:solidFill>
              </a:rPr>
              <a:t>  Um- und Weiterbauen 2022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2335424" y="5351997"/>
            <a:ext cx="36444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600" dirty="0">
                <a:solidFill>
                  <a:schemeClr val="bg1"/>
                </a:solidFill>
              </a:rPr>
              <a:t>T</a:t>
            </a:r>
            <a:r>
              <a:rPr lang="de-CH" sz="1600" b="0" baseline="0" dirty="0">
                <a:solidFill>
                  <a:schemeClr val="bg1"/>
                </a:solidFill>
              </a:rPr>
              <a:t>rogen, alte Landstrasse</a:t>
            </a:r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14"/>
          </p:nvPr>
        </p:nvSpPr>
        <p:spPr>
          <a:xfrm>
            <a:off x="672877" y="6180083"/>
            <a:ext cx="11058165" cy="328699"/>
          </a:xfrm>
        </p:spPr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										          </a:t>
            </a:r>
          </a:p>
          <a:p>
            <a:endParaRPr lang="de-CH" dirty="0">
              <a:solidFill>
                <a:srgbClr val="000000"/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1A7DB261-F91C-082A-54FD-5B83844F47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193" y="215272"/>
            <a:ext cx="6569613" cy="5621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5544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1008575" y="1043171"/>
            <a:ext cx="11183425" cy="4706646"/>
          </a:xfrm>
        </p:spPr>
        <p:txBody>
          <a:bodyPr/>
          <a:lstStyle/>
          <a:p>
            <a:endParaRPr lang="de-CH" dirty="0"/>
          </a:p>
          <a:p>
            <a:endParaRPr lang="de-CH" dirty="0"/>
          </a:p>
          <a:p>
            <a:endParaRPr lang="de-CH" dirty="0"/>
          </a:p>
          <a:p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14</a:t>
            </a:fld>
            <a:r>
              <a:rPr lang="de-CH" dirty="0">
                <a:solidFill>
                  <a:srgbClr val="000000"/>
                </a:solidFill>
              </a:rPr>
              <a:t>  Um- und Weiterbauen 2022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2193631" y="5279001"/>
            <a:ext cx="330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b="0" baseline="0" dirty="0">
                <a:latin typeface="+mn-lt"/>
              </a:rPr>
              <a:t> </a:t>
            </a:r>
            <a:r>
              <a:rPr lang="de-CH" sz="1600" b="0" baseline="0" dirty="0">
                <a:solidFill>
                  <a:schemeClr val="bg1"/>
                </a:solidFill>
                <a:latin typeface="+mn-lt"/>
              </a:rPr>
              <a:t>Trogen, Platz</a:t>
            </a:r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4"/>
          </p:nvPr>
        </p:nvSpPr>
        <p:spPr>
          <a:xfrm>
            <a:off x="659338" y="6053959"/>
            <a:ext cx="11058164" cy="335444"/>
          </a:xfrm>
        </p:spPr>
        <p:txBody>
          <a:bodyPr/>
          <a:lstStyle/>
          <a:p>
            <a:endParaRPr lang="de-CH" dirty="0">
              <a:solidFill>
                <a:srgbClr val="000000"/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49961BD-7161-A5D6-AB09-59104BB7A0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240592"/>
            <a:ext cx="8496886" cy="5574237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899C859E-2CAF-515F-8782-91B8A1F2DEA9}"/>
              </a:ext>
            </a:extLst>
          </p:cNvPr>
          <p:cNvSpPr txBox="1"/>
          <p:nvPr/>
        </p:nvSpPr>
        <p:spPr>
          <a:xfrm>
            <a:off x="599089" y="4971393"/>
            <a:ext cx="15029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/>
              <a:t>S</a:t>
            </a:r>
            <a:r>
              <a:rPr lang="de-CH" b="0" baseline="0" dirty="0">
                <a:latin typeface="+mn-lt"/>
              </a:rPr>
              <a:t>hopping Prag</a:t>
            </a:r>
          </a:p>
        </p:txBody>
      </p:sp>
    </p:spTree>
    <p:extLst>
      <p:ext uri="{BB962C8B-B14F-4D97-AF65-F5344CB8AC3E}">
        <p14:creationId xmlns:p14="http://schemas.microsoft.com/office/powerpoint/2010/main" val="3015921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r>
              <a:rPr lang="de-CH" dirty="0"/>
              <a:t>Nachhaltigkeit und Konsumgesellschaft </a:t>
            </a:r>
          </a:p>
          <a:p>
            <a:pPr algn="ctr"/>
            <a:r>
              <a:rPr lang="de-CH"/>
              <a:t>sind </a:t>
            </a:r>
            <a:r>
              <a:rPr lang="de-CH" dirty="0"/>
              <a:t>ein Widerspruch in sich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15</a:t>
            </a:fld>
            <a:r>
              <a:rPr lang="de-CH" dirty="0">
                <a:solidFill>
                  <a:srgbClr val="000000"/>
                </a:solidFill>
              </a:rPr>
              <a:t>  um- Und Weiterbauen 2022</a:t>
            </a:r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14"/>
          </p:nvPr>
        </p:nvSpPr>
        <p:spPr>
          <a:xfrm>
            <a:off x="672878" y="6130657"/>
            <a:ext cx="11058165" cy="360230"/>
          </a:xfrm>
        </p:spPr>
        <p:txBody>
          <a:bodyPr/>
          <a:lstStyle/>
          <a:p>
            <a:endParaRPr lang="de-C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5944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CH" dirty="0"/>
          </a:p>
          <a:p>
            <a:endParaRPr lang="de-CH" dirty="0"/>
          </a:p>
          <a:p>
            <a:endParaRPr lang="de-CH" dirty="0"/>
          </a:p>
          <a:p>
            <a:endParaRPr lang="de-CH" dirty="0"/>
          </a:p>
          <a:p>
            <a:endParaRPr lang="de-CH" dirty="0"/>
          </a:p>
          <a:p>
            <a:endParaRPr lang="de-CH" dirty="0"/>
          </a:p>
          <a:p>
            <a:endParaRPr lang="de-CH" dirty="0"/>
          </a:p>
          <a:p>
            <a:endParaRPr lang="de-CH" sz="1800" dirty="0"/>
          </a:p>
          <a:p>
            <a:r>
              <a:rPr lang="de-CH" sz="1800" dirty="0"/>
              <a:t>Monte Rosa Hütte, 2009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16</a:t>
            </a:fld>
            <a:r>
              <a:rPr lang="de-CH" dirty="0">
                <a:solidFill>
                  <a:srgbClr val="000000"/>
                </a:solidFill>
              </a:rPr>
              <a:t>  Um- und Weiterbauen 2022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2623897" y="5449583"/>
            <a:ext cx="330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b="0" baseline="0" dirty="0">
                <a:latin typeface="+mn-lt"/>
              </a:rPr>
              <a:t> </a:t>
            </a:r>
            <a:r>
              <a:rPr lang="de-CH" sz="1600" b="0" baseline="0" dirty="0">
                <a:solidFill>
                  <a:schemeClr val="bg1"/>
                </a:solidFill>
                <a:latin typeface="+mn-lt"/>
              </a:rPr>
              <a:t>London, Armenviertel</a:t>
            </a:r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4"/>
          </p:nvPr>
        </p:nvSpPr>
        <p:spPr>
          <a:xfrm>
            <a:off x="672877" y="6139450"/>
            <a:ext cx="11058165" cy="369332"/>
          </a:xfrm>
        </p:spPr>
        <p:txBody>
          <a:bodyPr/>
          <a:lstStyle/>
          <a:p>
            <a:endParaRPr lang="de-CH" dirty="0">
              <a:solidFill>
                <a:srgbClr val="000000"/>
              </a:solidFill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7477C881-EB86-331E-D5A7-00173C7169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5735" y="240592"/>
            <a:ext cx="4951828" cy="557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4520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Zeit</a:t>
            </a:r>
          </a:p>
          <a:p>
            <a:pPr algn="ctr"/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 Immobilienmanagement</a:t>
            </a:r>
          </a:p>
          <a:p>
            <a:pPr algn="ctr"/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Die 60’iger und 70’iger Jahre</a:t>
            </a:r>
          </a:p>
          <a:p>
            <a:pPr algn="ctr"/>
            <a:r>
              <a:rPr lang="de-DE" dirty="0"/>
              <a:t>Traum</a:t>
            </a:r>
          </a:p>
          <a:p>
            <a:pPr algn="ctr"/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Was bleibt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17</a:t>
            </a:fld>
            <a:r>
              <a:rPr lang="de-CH" dirty="0">
                <a:solidFill>
                  <a:srgbClr val="000000"/>
                </a:solidFill>
              </a:rPr>
              <a:t>  Um- und Weiterbauen 2022</a:t>
            </a:r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4"/>
          </p:nvPr>
        </p:nvSpPr>
        <p:spPr>
          <a:xfrm>
            <a:off x="672878" y="5990897"/>
            <a:ext cx="11058165" cy="388883"/>
          </a:xfrm>
        </p:spPr>
        <p:txBody>
          <a:bodyPr/>
          <a:lstStyle/>
          <a:p>
            <a:endParaRPr lang="de-C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8612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r>
              <a:rPr lang="de-CH" dirty="0"/>
              <a:t>Konzentrierte Lebensform</a:t>
            </a:r>
          </a:p>
          <a:p>
            <a:pPr algn="ctr"/>
            <a:r>
              <a:rPr lang="de-CH" dirty="0"/>
              <a:t>Kurze Wege</a:t>
            </a:r>
          </a:p>
          <a:p>
            <a:pPr algn="ctr"/>
            <a:r>
              <a:rPr lang="de-CH" dirty="0"/>
              <a:t>Wertschätzung der Unmittelbarkeit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18</a:t>
            </a:fld>
            <a:r>
              <a:rPr lang="de-CH" dirty="0">
                <a:solidFill>
                  <a:srgbClr val="000000"/>
                </a:solidFill>
              </a:rPr>
              <a:t>  Um- und Weiterbauen 2022</a:t>
            </a:r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4"/>
          </p:nvPr>
        </p:nvSpPr>
        <p:spPr>
          <a:xfrm>
            <a:off x="672878" y="5990897"/>
            <a:ext cx="11058165" cy="388883"/>
          </a:xfrm>
        </p:spPr>
        <p:txBody>
          <a:bodyPr/>
          <a:lstStyle/>
          <a:p>
            <a:endParaRPr lang="de-C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1480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r>
              <a:rPr lang="de-CH" dirty="0"/>
              <a:t>Städtebau und Setzung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19</a:t>
            </a:fld>
            <a:r>
              <a:rPr lang="de-CH" dirty="0">
                <a:solidFill>
                  <a:srgbClr val="000000"/>
                </a:solidFill>
              </a:rPr>
              <a:t>  Um- und Weiterbauen 2022</a:t>
            </a:r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4"/>
          </p:nvPr>
        </p:nvSpPr>
        <p:spPr>
          <a:xfrm>
            <a:off x="672877" y="6117021"/>
            <a:ext cx="11058165" cy="391760"/>
          </a:xfrm>
        </p:spPr>
        <p:txBody>
          <a:bodyPr/>
          <a:lstStyle/>
          <a:p>
            <a:endParaRPr lang="de-C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9107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672878" y="1357961"/>
            <a:ext cx="11183425" cy="4706646"/>
          </a:xfrm>
        </p:spPr>
        <p:txBody>
          <a:bodyPr/>
          <a:lstStyle/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r>
              <a:rPr lang="de-CH" dirty="0"/>
              <a:t>Zeit</a:t>
            </a:r>
          </a:p>
          <a:p>
            <a:pPr algn="ctr"/>
            <a:r>
              <a:rPr lang="de-CH" dirty="0"/>
              <a:t> Immobilienmanagement</a:t>
            </a:r>
          </a:p>
          <a:p>
            <a:pPr algn="ctr"/>
            <a:r>
              <a:rPr lang="de-CH" dirty="0"/>
              <a:t>Die 60’iger und 70’iger Jahre</a:t>
            </a:r>
          </a:p>
          <a:p>
            <a:pPr algn="ctr"/>
            <a:r>
              <a:rPr lang="de-CH" dirty="0"/>
              <a:t>Traum</a:t>
            </a:r>
          </a:p>
          <a:p>
            <a:pPr algn="ctr"/>
            <a:r>
              <a:rPr lang="de-CH" dirty="0"/>
              <a:t>Was bleibt</a:t>
            </a:r>
          </a:p>
          <a:p>
            <a:pPr algn="ctr"/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>
          <a:xfrm>
            <a:off x="672879" y="6508781"/>
            <a:ext cx="2728086" cy="126521"/>
          </a:xfrm>
        </p:spPr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2</a:t>
            </a:fld>
            <a:r>
              <a:rPr lang="de-CH" dirty="0">
                <a:solidFill>
                  <a:srgbClr val="000000"/>
                </a:solidFill>
              </a:rPr>
              <a:t>  Um- und Weiterbauen 2022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2704568" y="5238291"/>
            <a:ext cx="190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600" b="0" baseline="0" dirty="0">
                <a:solidFill>
                  <a:schemeClr val="bg1"/>
                </a:solidFill>
                <a:latin typeface="+mn-lt"/>
              </a:rPr>
              <a:t>Dichtestress</a:t>
            </a:r>
          </a:p>
        </p:txBody>
      </p:sp>
    </p:spTree>
    <p:extLst>
      <p:ext uri="{BB962C8B-B14F-4D97-AF65-F5344CB8AC3E}">
        <p14:creationId xmlns:p14="http://schemas.microsoft.com/office/powerpoint/2010/main" val="2936575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r>
              <a:rPr lang="de-CH" dirty="0"/>
              <a:t>Nutzbarkeit </a:t>
            </a:r>
            <a:r>
              <a:rPr lang="de-CH" dirty="0" err="1"/>
              <a:t>vs</a:t>
            </a:r>
            <a:r>
              <a:rPr lang="de-CH" dirty="0"/>
              <a:t> «form </a:t>
            </a:r>
            <a:r>
              <a:rPr lang="de-CH" dirty="0" err="1"/>
              <a:t>follows</a:t>
            </a:r>
            <a:r>
              <a:rPr lang="de-CH" dirty="0"/>
              <a:t> </a:t>
            </a:r>
            <a:r>
              <a:rPr lang="de-CH" dirty="0" err="1"/>
              <a:t>function</a:t>
            </a:r>
            <a:r>
              <a:rPr lang="de-CH" dirty="0"/>
              <a:t>»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20</a:t>
            </a:fld>
            <a:r>
              <a:rPr lang="de-CH" dirty="0">
                <a:solidFill>
                  <a:srgbClr val="000000"/>
                </a:solidFill>
              </a:rPr>
              <a:t>  Um- und Weiterbauen 2022</a:t>
            </a:r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4"/>
          </p:nvPr>
        </p:nvSpPr>
        <p:spPr>
          <a:xfrm>
            <a:off x="672877" y="6117021"/>
            <a:ext cx="11058165" cy="391760"/>
          </a:xfrm>
        </p:spPr>
        <p:txBody>
          <a:bodyPr/>
          <a:lstStyle/>
          <a:p>
            <a:endParaRPr lang="de-C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1912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r>
              <a:rPr lang="de-CH" dirty="0"/>
              <a:t>Städtebau und Setzung</a:t>
            </a:r>
          </a:p>
          <a:p>
            <a:pPr algn="ctr"/>
            <a:r>
              <a:rPr lang="de-CH" dirty="0"/>
              <a:t>Grosszügige Strukturen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21</a:t>
            </a:fld>
            <a:r>
              <a:rPr lang="de-CH" dirty="0">
                <a:solidFill>
                  <a:srgbClr val="000000"/>
                </a:solidFill>
              </a:rPr>
              <a:t>  Um- und Weiterbauen 2022</a:t>
            </a:r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4"/>
          </p:nvPr>
        </p:nvSpPr>
        <p:spPr>
          <a:xfrm>
            <a:off x="672879" y="6106510"/>
            <a:ext cx="11120794" cy="384377"/>
          </a:xfrm>
        </p:spPr>
        <p:txBody>
          <a:bodyPr/>
          <a:lstStyle/>
          <a:p>
            <a:endParaRPr lang="de-C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4427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Zeit</a:t>
            </a:r>
          </a:p>
          <a:p>
            <a:pPr algn="ctr"/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 Immobilienmanagement</a:t>
            </a:r>
          </a:p>
          <a:p>
            <a:pPr algn="ctr"/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Die 60’iger und 70’iger Jahre</a:t>
            </a:r>
          </a:p>
          <a:p>
            <a:pPr algn="ctr"/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Traum</a:t>
            </a:r>
          </a:p>
          <a:p>
            <a:pPr algn="ctr"/>
            <a:r>
              <a:rPr lang="de-DE" dirty="0"/>
              <a:t>Was bleibt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22</a:t>
            </a:fld>
            <a:r>
              <a:rPr lang="de-CH" dirty="0">
                <a:solidFill>
                  <a:srgbClr val="000000"/>
                </a:solidFill>
              </a:rPr>
              <a:t>  Um- und Weiterbauen 2022</a:t>
            </a:r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4"/>
          </p:nvPr>
        </p:nvSpPr>
        <p:spPr>
          <a:xfrm>
            <a:off x="672879" y="6106510"/>
            <a:ext cx="11120794" cy="384377"/>
          </a:xfrm>
        </p:spPr>
        <p:txBody>
          <a:bodyPr/>
          <a:lstStyle/>
          <a:p>
            <a:endParaRPr lang="de-C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3878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r>
              <a:rPr lang="de-CH" dirty="0"/>
              <a:t>Bauten sind keine Maschinen, </a:t>
            </a:r>
          </a:p>
          <a:p>
            <a:pPr algn="ctr"/>
            <a:r>
              <a:rPr lang="de-CH" dirty="0"/>
              <a:t>sondern ein einziges Chaos aus Drinnen und Draussen</a:t>
            </a:r>
          </a:p>
          <a:p>
            <a:pPr algn="ctr"/>
            <a:endParaRPr lang="de-CH" dirty="0"/>
          </a:p>
          <a:p>
            <a:pPr algn="ctr"/>
            <a:r>
              <a:rPr lang="de-CH" sz="1800" dirty="0"/>
              <a:t>(frei nach Henri Michaux)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23</a:t>
            </a:fld>
            <a:r>
              <a:rPr lang="de-CH" dirty="0">
                <a:solidFill>
                  <a:srgbClr val="000000"/>
                </a:solidFill>
              </a:rPr>
              <a:t>  Um- und Weiterbauen 2022</a:t>
            </a:r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4"/>
          </p:nvPr>
        </p:nvSpPr>
        <p:spPr>
          <a:xfrm>
            <a:off x="672878" y="5854262"/>
            <a:ext cx="11183425" cy="383328"/>
          </a:xfrm>
        </p:spPr>
        <p:txBody>
          <a:bodyPr/>
          <a:lstStyle/>
          <a:p>
            <a:endParaRPr lang="de-C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190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672878" y="1357961"/>
            <a:ext cx="11183425" cy="4706646"/>
          </a:xfrm>
        </p:spPr>
        <p:txBody>
          <a:bodyPr/>
          <a:lstStyle/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r>
              <a:rPr lang="de-CH" dirty="0"/>
              <a:t>Die Gegenwart ist der flüchtige</a:t>
            </a:r>
          </a:p>
          <a:p>
            <a:pPr algn="ctr"/>
            <a:r>
              <a:rPr lang="de-CH" dirty="0"/>
              <a:t> Schnittpunkt zwischen Vergangenheit und Zukunft</a:t>
            </a:r>
          </a:p>
          <a:p>
            <a:pPr algn="ctr"/>
            <a:endParaRPr lang="de-CH" dirty="0"/>
          </a:p>
          <a:p>
            <a:pPr algn="ctr"/>
            <a:r>
              <a:rPr lang="de-CH" sz="1800" dirty="0"/>
              <a:t>Jean Gebser, Ursprung und Gegenwart, 1973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>
          <a:xfrm>
            <a:off x="672879" y="6508781"/>
            <a:ext cx="2728086" cy="126521"/>
          </a:xfrm>
        </p:spPr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3</a:t>
            </a:fld>
            <a:r>
              <a:rPr lang="de-CH" dirty="0">
                <a:solidFill>
                  <a:srgbClr val="000000"/>
                </a:solidFill>
              </a:rPr>
              <a:t>  Um- und Weiterbauen 2022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2704568" y="5238291"/>
            <a:ext cx="190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600" b="0" baseline="0" dirty="0">
                <a:solidFill>
                  <a:schemeClr val="bg1"/>
                </a:solidFill>
                <a:latin typeface="+mn-lt"/>
              </a:rPr>
              <a:t>Dichtestress</a:t>
            </a:r>
          </a:p>
        </p:txBody>
      </p:sp>
    </p:spTree>
    <p:extLst>
      <p:ext uri="{BB962C8B-B14F-4D97-AF65-F5344CB8AC3E}">
        <p14:creationId xmlns:p14="http://schemas.microsoft.com/office/powerpoint/2010/main" val="2874627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4</a:t>
            </a:fld>
            <a:r>
              <a:rPr lang="de-CH" dirty="0">
                <a:solidFill>
                  <a:srgbClr val="000000"/>
                </a:solidFill>
              </a:rPr>
              <a:t>  Um- und Weiterbauen 2022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1612331" y="5216136"/>
            <a:ext cx="190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600" b="0" baseline="0" dirty="0">
                <a:solidFill>
                  <a:schemeClr val="bg1"/>
                </a:solidFill>
                <a:latin typeface="+mn-lt"/>
              </a:rPr>
              <a:t>Agglomeration</a:t>
            </a:r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4"/>
          </p:nvPr>
        </p:nvSpPr>
        <p:spPr>
          <a:xfrm>
            <a:off x="672878" y="6089778"/>
            <a:ext cx="11198480" cy="429529"/>
          </a:xfrm>
        </p:spPr>
        <p:txBody>
          <a:bodyPr/>
          <a:lstStyle/>
          <a:p>
            <a:endParaRPr lang="de-CH" dirty="0">
              <a:solidFill>
                <a:srgbClr val="000000"/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B5622A54-DAAF-E861-840B-A928C1C9ED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4587" y="169564"/>
            <a:ext cx="3842825" cy="5645863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1B3D9FBF-9AAB-90A2-08E4-769895CB8B61}"/>
              </a:ext>
            </a:extLst>
          </p:cNvPr>
          <p:cNvSpPr txBox="1"/>
          <p:nvPr/>
        </p:nvSpPr>
        <p:spPr>
          <a:xfrm rot="10800000" flipV="1">
            <a:off x="548641" y="4739082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b="0" baseline="0" dirty="0">
                <a:latin typeface="+mn-lt"/>
              </a:rPr>
              <a:t>Thomas Morus, Utopia 1516</a:t>
            </a:r>
          </a:p>
        </p:txBody>
      </p:sp>
    </p:spTree>
    <p:extLst>
      <p:ext uri="{BB962C8B-B14F-4D97-AF65-F5344CB8AC3E}">
        <p14:creationId xmlns:p14="http://schemas.microsoft.com/office/powerpoint/2010/main" val="3826741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5</a:t>
            </a:fld>
            <a:r>
              <a:rPr lang="de-CH" dirty="0">
                <a:solidFill>
                  <a:srgbClr val="000000"/>
                </a:solidFill>
              </a:rPr>
              <a:t>  Um- und Weiterbauen 2022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597012" y="4742705"/>
            <a:ext cx="1914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 err="1"/>
              <a:t>Ste</a:t>
            </a:r>
            <a:r>
              <a:rPr lang="de-CH" dirty="0"/>
              <a:t>. </a:t>
            </a:r>
            <a:r>
              <a:rPr lang="de-CH" dirty="0" err="1"/>
              <a:t>Ouen</a:t>
            </a:r>
            <a:r>
              <a:rPr lang="de-CH" dirty="0"/>
              <a:t>, Rouen, 14.Jh.</a:t>
            </a:r>
            <a:endParaRPr lang="de-CH" b="0" baseline="0" dirty="0">
              <a:latin typeface="+mn-lt"/>
            </a:endParaRPr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4"/>
          </p:nvPr>
        </p:nvSpPr>
        <p:spPr>
          <a:xfrm>
            <a:off x="672878" y="5999979"/>
            <a:ext cx="11058165" cy="508803"/>
          </a:xfrm>
        </p:spPr>
        <p:txBody>
          <a:bodyPr/>
          <a:lstStyle/>
          <a:p>
            <a:endParaRPr lang="de-CH" dirty="0">
              <a:solidFill>
                <a:srgbClr val="000000"/>
              </a:solidFill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9160951C-0E6D-737C-2F62-9EAF819B8F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1972" y="169564"/>
            <a:ext cx="7567450" cy="5559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1399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r>
              <a:rPr lang="de-CH" dirty="0"/>
              <a:t>Die Architektur wohnt auf einer Etage </a:t>
            </a:r>
          </a:p>
          <a:p>
            <a:pPr algn="ctr"/>
            <a:r>
              <a:rPr lang="de-CH" dirty="0"/>
              <a:t>zu der die Justiz keinen Zutritt hat</a:t>
            </a:r>
          </a:p>
          <a:p>
            <a:pPr algn="ctr"/>
            <a:endParaRPr lang="de-CH" dirty="0"/>
          </a:p>
          <a:p>
            <a:pPr algn="ctr"/>
            <a:r>
              <a:rPr lang="de-CH" sz="1800" dirty="0"/>
              <a:t>(frei nach Dürrenmatt)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6</a:t>
            </a:fld>
            <a:r>
              <a:rPr lang="de-CH" dirty="0">
                <a:solidFill>
                  <a:srgbClr val="000000"/>
                </a:solidFill>
              </a:rPr>
              <a:t>  Um- und Weiterbauen 2022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668864" y="5220399"/>
            <a:ext cx="190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600" b="0" baseline="0" dirty="0">
                <a:solidFill>
                  <a:schemeClr val="bg1"/>
                </a:solidFill>
                <a:latin typeface="+mn-lt"/>
              </a:rPr>
              <a:t>Trogen</a:t>
            </a:r>
          </a:p>
        </p:txBody>
      </p:sp>
    </p:spTree>
    <p:extLst>
      <p:ext uri="{BB962C8B-B14F-4D97-AF65-F5344CB8AC3E}">
        <p14:creationId xmlns:p14="http://schemas.microsoft.com/office/powerpoint/2010/main" val="2564526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Zeit</a:t>
            </a:r>
          </a:p>
          <a:p>
            <a:pPr algn="ctr"/>
            <a:r>
              <a:rPr lang="de-DE" dirty="0"/>
              <a:t> Immobilienmanagement</a:t>
            </a:r>
          </a:p>
          <a:p>
            <a:pPr algn="ctr"/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Die 60’iger und 70’iger Jahre</a:t>
            </a:r>
          </a:p>
          <a:p>
            <a:pPr algn="ctr"/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Traum</a:t>
            </a:r>
          </a:p>
          <a:p>
            <a:pPr algn="ctr"/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Was bleibt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7</a:t>
            </a:fld>
            <a:r>
              <a:rPr lang="de-CH" dirty="0">
                <a:solidFill>
                  <a:srgbClr val="000000"/>
                </a:solidFill>
              </a:rPr>
              <a:t>  Um- und Weiterbauen 2022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668864" y="5220399"/>
            <a:ext cx="190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600" b="0" baseline="0" dirty="0">
                <a:solidFill>
                  <a:schemeClr val="bg1"/>
                </a:solidFill>
                <a:latin typeface="+mn-lt"/>
              </a:rPr>
              <a:t>Trogen</a:t>
            </a:r>
          </a:p>
        </p:txBody>
      </p:sp>
    </p:spTree>
    <p:extLst>
      <p:ext uri="{BB962C8B-B14F-4D97-AF65-F5344CB8AC3E}">
        <p14:creationId xmlns:p14="http://schemas.microsoft.com/office/powerpoint/2010/main" val="1044555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372534" y="1530944"/>
            <a:ext cx="11483770" cy="4706646"/>
          </a:xfrm>
        </p:spPr>
        <p:txBody>
          <a:bodyPr/>
          <a:lstStyle/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r>
              <a:rPr lang="de-CH" dirty="0"/>
              <a:t>Standort  Nutzen  Architektur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8</a:t>
            </a:fld>
            <a:r>
              <a:rPr lang="de-CH" dirty="0">
                <a:solidFill>
                  <a:srgbClr val="000000"/>
                </a:solidFill>
              </a:rPr>
              <a:t>  Um- und Weiterbauen 2022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672878" y="5443885"/>
            <a:ext cx="190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600" b="0" baseline="0" dirty="0">
                <a:solidFill>
                  <a:schemeClr val="bg1"/>
                </a:solidFill>
                <a:latin typeface="+mn-lt"/>
              </a:rPr>
              <a:t>Agglomeration</a:t>
            </a:r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4"/>
          </p:nvPr>
        </p:nvSpPr>
        <p:spPr>
          <a:xfrm>
            <a:off x="672878" y="6035737"/>
            <a:ext cx="11033252" cy="126521"/>
          </a:xfrm>
        </p:spPr>
        <p:txBody>
          <a:bodyPr/>
          <a:lstStyle/>
          <a:p>
            <a:endParaRPr lang="de-C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3657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372534" y="1530944"/>
            <a:ext cx="11483770" cy="4706646"/>
          </a:xfrm>
        </p:spPr>
        <p:txBody>
          <a:bodyPr/>
          <a:lstStyle/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endParaRPr lang="de-CH" dirty="0"/>
          </a:p>
          <a:p>
            <a:pPr algn="ctr"/>
            <a:r>
              <a:rPr lang="de-CH" dirty="0"/>
              <a:t>Firmitas  Utilitas  Venustas</a:t>
            </a:r>
          </a:p>
          <a:p>
            <a:pPr algn="ctr"/>
            <a:endParaRPr lang="de-CH" dirty="0"/>
          </a:p>
          <a:p>
            <a:pPr algn="ctr"/>
            <a:r>
              <a:rPr lang="de-CH" sz="1800"/>
              <a:t>Vitruv</a:t>
            </a:r>
          </a:p>
          <a:p>
            <a:pPr algn="ctr"/>
            <a:r>
              <a:rPr lang="de-CH" sz="1800"/>
              <a:t>römischer </a:t>
            </a:r>
            <a:r>
              <a:rPr lang="de-CH" sz="1800" dirty="0"/>
              <a:t>Baumeister, 1.Jh. v.Chr.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CH" dirty="0">
                <a:solidFill>
                  <a:srgbClr val="000000"/>
                </a:solidFill>
              </a:rPr>
              <a:t>Seite </a:t>
            </a:r>
            <a:fld id="{9F4ABB4D-1A5F-4891-A32C-FEF94645D90B}" type="slidenum">
              <a:rPr lang="de-CH" smtClean="0">
                <a:solidFill>
                  <a:srgbClr val="000000"/>
                </a:solidFill>
              </a:rPr>
              <a:pPr/>
              <a:t>9</a:t>
            </a:fld>
            <a:r>
              <a:rPr lang="de-CH" dirty="0">
                <a:solidFill>
                  <a:srgbClr val="000000"/>
                </a:solidFill>
              </a:rPr>
              <a:t>  Um- und Weiterbauen 2022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672878" y="5443885"/>
            <a:ext cx="1905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600" b="0" baseline="0" dirty="0">
                <a:solidFill>
                  <a:schemeClr val="bg1"/>
                </a:solidFill>
                <a:latin typeface="+mn-lt"/>
              </a:rPr>
              <a:t>Agglomeration</a:t>
            </a:r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4"/>
          </p:nvPr>
        </p:nvSpPr>
        <p:spPr>
          <a:xfrm>
            <a:off x="672878" y="6035737"/>
            <a:ext cx="11033252" cy="126521"/>
          </a:xfrm>
        </p:spPr>
        <p:txBody>
          <a:bodyPr/>
          <a:lstStyle/>
          <a:p>
            <a:endParaRPr lang="de-CH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112196"/>
      </p:ext>
    </p:extLst>
  </p:cSld>
  <p:clrMapOvr>
    <a:masterClrMapping/>
  </p:clrMapOvr>
</p:sld>
</file>

<file path=ppt/theme/theme1.xml><?xml version="1.0" encoding="utf-8"?>
<a:theme xmlns:a="http://schemas.openxmlformats.org/drawingml/2006/main" name="BD_Powerpoint_Vorlage">
  <a:themeElements>
    <a:clrScheme name="SG">
      <a:dk1>
        <a:srgbClr val="000000"/>
      </a:dk1>
      <a:lt1>
        <a:srgbClr val="FFFFFF"/>
      </a:lt1>
      <a:dk2>
        <a:srgbClr val="008000"/>
      </a:dk2>
      <a:lt2>
        <a:srgbClr val="FFFFFF"/>
      </a:lt2>
      <a:accent1>
        <a:srgbClr val="008A2B"/>
      </a:accent1>
      <a:accent2>
        <a:srgbClr val="BFC600"/>
      </a:accent2>
      <a:accent3>
        <a:srgbClr val="2B350A"/>
      </a:accent3>
      <a:accent4>
        <a:srgbClr val="26A3E4"/>
      </a:accent4>
      <a:accent5>
        <a:srgbClr val="094E97"/>
      </a:accent5>
      <a:accent6>
        <a:srgbClr val="073067"/>
      </a:accent6>
      <a:hlink>
        <a:srgbClr val="D3181F"/>
      </a:hlink>
      <a:folHlink>
        <a:srgbClr val="F08500"/>
      </a:folHlink>
    </a:clrScheme>
    <a:fontScheme name="SG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b="0" i="0" baseline="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b="0" baseline="0" dirty="0" err="1" smtClean="0">
            <a:latin typeface="+mn-lt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BD_Powerpoint_Vorlage">
  <a:themeElements>
    <a:clrScheme name="SG">
      <a:dk1>
        <a:srgbClr val="000000"/>
      </a:dk1>
      <a:lt1>
        <a:srgbClr val="FFFFFF"/>
      </a:lt1>
      <a:dk2>
        <a:srgbClr val="008000"/>
      </a:dk2>
      <a:lt2>
        <a:srgbClr val="FFFFFF"/>
      </a:lt2>
      <a:accent1>
        <a:srgbClr val="008A2B"/>
      </a:accent1>
      <a:accent2>
        <a:srgbClr val="BFC600"/>
      </a:accent2>
      <a:accent3>
        <a:srgbClr val="2B350A"/>
      </a:accent3>
      <a:accent4>
        <a:srgbClr val="26A3E4"/>
      </a:accent4>
      <a:accent5>
        <a:srgbClr val="094E97"/>
      </a:accent5>
      <a:accent6>
        <a:srgbClr val="073067"/>
      </a:accent6>
      <a:hlink>
        <a:srgbClr val="D3181F"/>
      </a:hlink>
      <a:folHlink>
        <a:srgbClr val="F08500"/>
      </a:folHlink>
    </a:clrScheme>
    <a:fontScheme name="SG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b="0" i="0" baseline="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b="0" baseline="0" dirty="0" err="1" smtClean="0">
            <a:latin typeface="+mn-lt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368</Words>
  <Application>Microsoft Office PowerPoint</Application>
  <PresentationFormat>Breitbild</PresentationFormat>
  <Paragraphs>175</Paragraphs>
  <Slides>23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23</vt:i4>
      </vt:variant>
    </vt:vector>
  </HeadingPairs>
  <TitlesOfParts>
    <vt:vector size="28" baseType="lpstr">
      <vt:lpstr>Arial</vt:lpstr>
      <vt:lpstr>Calibri</vt:lpstr>
      <vt:lpstr>Symbol</vt:lpstr>
      <vt:lpstr>BD_Powerpoint_Vorlage</vt:lpstr>
      <vt:lpstr>1_BD_Powerpoint_Vorlage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Kanton St.Gallen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Sinnvolle Freiräume statt sinnlose Verdichtung</dc:title>
  <dc:creator>Ruckstuhl, Vera</dc:creator>
  <cp:lastModifiedBy>werne</cp:lastModifiedBy>
  <cp:revision>74</cp:revision>
  <cp:lastPrinted>2017-09-06T06:43:30Z</cp:lastPrinted>
  <dcterms:created xsi:type="dcterms:W3CDTF">2017-09-05T06:17:58Z</dcterms:created>
  <dcterms:modified xsi:type="dcterms:W3CDTF">2023-01-03T15:44:39Z</dcterms:modified>
</cp:coreProperties>
</file>